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4.xml" ContentType="application/vnd.openxmlformats-officedocument.themeOverride+xml"/>
  <Override PartName="/ppt/tags/tag8.xml" ContentType="application/vnd.openxmlformats-officedocument.presentationml.tags+xml"/>
  <Override PartName="/ppt/theme/themeOverride5.xml" ContentType="application/vnd.openxmlformats-officedocument.themeOverr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Override6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9" r:id="rId3"/>
    <p:sldId id="258" r:id="rId4"/>
    <p:sldId id="304" r:id="rId5"/>
    <p:sldId id="273" r:id="rId6"/>
    <p:sldId id="274" r:id="rId7"/>
    <p:sldId id="317" r:id="rId8"/>
    <p:sldId id="318" r:id="rId9"/>
    <p:sldId id="327" r:id="rId10"/>
    <p:sldId id="319" r:id="rId11"/>
    <p:sldId id="328" r:id="rId12"/>
    <p:sldId id="321" r:id="rId13"/>
    <p:sldId id="322" r:id="rId14"/>
    <p:sldId id="323" r:id="rId15"/>
    <p:sldId id="324" r:id="rId16"/>
    <p:sldId id="325" r:id="rId17"/>
    <p:sldId id="326" r:id="rId18"/>
    <p:sldId id="329" r:id="rId19"/>
    <p:sldId id="261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7"/>
    <a:srgbClr val="F08300"/>
    <a:srgbClr val="001736"/>
    <a:srgbClr val="041A34"/>
    <a:srgbClr val="003478"/>
    <a:srgbClr val="A20000"/>
    <a:srgbClr val="A40000"/>
    <a:srgbClr val="9E0000"/>
    <a:srgbClr val="C7450B"/>
    <a:srgbClr val="E24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6182" autoAdjust="0"/>
  </p:normalViewPr>
  <p:slideViewPr>
    <p:cSldViewPr snapToGrid="0">
      <p:cViewPr varScale="1">
        <p:scale>
          <a:sx n="109" d="100"/>
          <a:sy n="109" d="100"/>
        </p:scale>
        <p:origin x="8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1">
            <a:extLst>
              <a:ext uri="{FF2B5EF4-FFF2-40B4-BE49-F238E27FC236}">
                <a16:creationId xmlns:a16="http://schemas.microsoft.com/office/drawing/2014/main" id="{C8656260-0DAA-4BCA-956E-5DF150AF42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í$ľîḓè">
            <a:extLst>
              <a:ext uri="{FF2B5EF4-FFF2-40B4-BE49-F238E27FC236}">
                <a16:creationId xmlns:a16="http://schemas.microsoft.com/office/drawing/2014/main" id="{39121CC9-492B-472F-AB60-7D1F2427930D}"/>
              </a:ext>
            </a:extLst>
          </p:cNvPr>
          <p:cNvSpPr/>
          <p:nvPr userDrawn="1"/>
        </p:nvSpPr>
        <p:spPr>
          <a:xfrm>
            <a:off x="-3604" y="0"/>
            <a:ext cx="12192000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îṩ1idê">
            <a:extLst>
              <a:ext uri="{FF2B5EF4-FFF2-40B4-BE49-F238E27FC236}">
                <a16:creationId xmlns:a16="http://schemas.microsoft.com/office/drawing/2014/main" id="{DE7B807E-E01A-4AFD-9A50-20210CD7B21B}"/>
              </a:ext>
            </a:extLst>
          </p:cNvPr>
          <p:cNvSpPr/>
          <p:nvPr userDrawn="1"/>
        </p:nvSpPr>
        <p:spPr>
          <a:xfrm>
            <a:off x="5721772" y="0"/>
            <a:ext cx="6470228" cy="6074237"/>
          </a:xfrm>
          <a:custGeom>
            <a:avLst/>
            <a:gdLst>
              <a:gd name="connsiteX0" fmla="*/ 2441939 w 6470228"/>
              <a:gd name="connsiteY0" fmla="*/ 0 h 6074237"/>
              <a:gd name="connsiteX1" fmla="*/ 6470228 w 6470228"/>
              <a:gd name="connsiteY1" fmla="*/ 0 h 6074237"/>
              <a:gd name="connsiteX2" fmla="*/ 6470228 w 6470228"/>
              <a:gd name="connsiteY2" fmla="*/ 2453916 h 6074237"/>
              <a:gd name="connsiteX3" fmla="*/ 4110930 w 6470228"/>
              <a:gd name="connsiteY3" fmla="*/ 5247423 h 6074237"/>
              <a:gd name="connsiteX4" fmla="*/ 826815 w 6470228"/>
              <a:gd name="connsiteY4" fmla="*/ 5524165 h 6074237"/>
              <a:gd name="connsiteX5" fmla="*/ 826816 w 6470228"/>
              <a:gd name="connsiteY5" fmla="*/ 5524165 h 6074237"/>
              <a:gd name="connsiteX6" fmla="*/ 550073 w 6470228"/>
              <a:gd name="connsiteY6" fmla="*/ 2240050 h 60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228" h="6074237">
                <a:moveTo>
                  <a:pt x="2441939" y="0"/>
                </a:moveTo>
                <a:lnTo>
                  <a:pt x="6470228" y="0"/>
                </a:lnTo>
                <a:lnTo>
                  <a:pt x="6470228" y="2453916"/>
                </a:lnTo>
                <a:lnTo>
                  <a:pt x="4110930" y="5247423"/>
                </a:lnTo>
                <a:cubicBezTo>
                  <a:pt x="3280467" y="6230727"/>
                  <a:pt x="1810118" y="6354628"/>
                  <a:pt x="826815" y="5524165"/>
                </a:cubicBezTo>
                <a:lnTo>
                  <a:pt x="826816" y="5524165"/>
                </a:lnTo>
                <a:cubicBezTo>
                  <a:pt x="-156489" y="4693703"/>
                  <a:pt x="-280390" y="3223353"/>
                  <a:pt x="550073" y="2240050"/>
                </a:cubicBezTo>
                <a:close/>
              </a:path>
            </a:pathLst>
          </a:custGeom>
          <a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0885" r="-108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ïṣḷíḋé">
            <a:extLst>
              <a:ext uri="{FF2B5EF4-FFF2-40B4-BE49-F238E27FC236}">
                <a16:creationId xmlns:a16="http://schemas.microsoft.com/office/drawing/2014/main" id="{15D53D93-35DC-4E96-95E2-01CE36D06BED}"/>
              </a:ext>
            </a:extLst>
          </p:cNvPr>
          <p:cNvSpPr/>
          <p:nvPr userDrawn="1"/>
        </p:nvSpPr>
        <p:spPr>
          <a:xfrm>
            <a:off x="4906913" y="0"/>
            <a:ext cx="3955516" cy="3655904"/>
          </a:xfrm>
          <a:custGeom>
            <a:avLst/>
            <a:gdLst>
              <a:gd name="connsiteX0" fmla="*/ 210268 w 3955516"/>
              <a:gd name="connsiteY0" fmla="*/ 3516016 h 3655904"/>
              <a:gd name="connsiteX1" fmla="*/ 210268 w 3955516"/>
              <a:gd name="connsiteY1" fmla="*/ 3516016 h 3655904"/>
              <a:gd name="connsiteX2" fmla="*/ 210268 w 3955516"/>
              <a:gd name="connsiteY2" fmla="*/ 3516016 h 3655904"/>
              <a:gd name="connsiteX3" fmla="*/ 2404025 w 3955516"/>
              <a:gd name="connsiteY3" fmla="*/ 0 h 3655904"/>
              <a:gd name="connsiteX4" fmla="*/ 3955516 w 3955516"/>
              <a:gd name="connsiteY4" fmla="*/ 0 h 3655904"/>
              <a:gd name="connsiteX5" fmla="*/ 1045452 w 3955516"/>
              <a:gd name="connsiteY5" fmla="*/ 3445637 h 3655904"/>
              <a:gd name="connsiteX6" fmla="*/ 309288 w 3955516"/>
              <a:gd name="connsiteY6" fmla="*/ 3583884 h 3655904"/>
              <a:gd name="connsiteX7" fmla="*/ 210268 w 3955516"/>
              <a:gd name="connsiteY7" fmla="*/ 3516016 h 3655904"/>
              <a:gd name="connsiteX8" fmla="*/ 126786 w 3955516"/>
              <a:gd name="connsiteY8" fmla="*/ 3429750 h 3655904"/>
              <a:gd name="connsiteX9" fmla="*/ 139890 w 3955516"/>
              <a:gd name="connsiteY9" fmla="*/ 2680831 h 36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5516" h="3655904">
                <a:moveTo>
                  <a:pt x="210268" y="3516016"/>
                </a:moveTo>
                <a:lnTo>
                  <a:pt x="210268" y="3516016"/>
                </a:lnTo>
                <a:lnTo>
                  <a:pt x="210268" y="3516016"/>
                </a:lnTo>
                <a:close/>
                <a:moveTo>
                  <a:pt x="2404025" y="0"/>
                </a:moveTo>
                <a:lnTo>
                  <a:pt x="3955516" y="0"/>
                </a:lnTo>
                <a:lnTo>
                  <a:pt x="1045452" y="3445637"/>
                </a:lnTo>
                <a:cubicBezTo>
                  <a:pt x="860656" y="3664444"/>
                  <a:pt x="551270" y="3715919"/>
                  <a:pt x="309288" y="3583884"/>
                </a:cubicBezTo>
                <a:lnTo>
                  <a:pt x="210268" y="3516016"/>
                </a:lnTo>
                <a:lnTo>
                  <a:pt x="126786" y="3429750"/>
                </a:lnTo>
                <a:cubicBezTo>
                  <a:pt x="-43881" y="3213275"/>
                  <a:pt x="-44906" y="2899638"/>
                  <a:pt x="139890" y="2680831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iş1îḑé">
            <a:extLst>
              <a:ext uri="{FF2B5EF4-FFF2-40B4-BE49-F238E27FC236}">
                <a16:creationId xmlns:a16="http://schemas.microsoft.com/office/drawing/2014/main" id="{729DEC4C-6670-452D-9EAA-A600ABE860D6}"/>
              </a:ext>
            </a:extLst>
          </p:cNvPr>
          <p:cNvSpPr/>
          <p:nvPr userDrawn="1"/>
        </p:nvSpPr>
        <p:spPr>
          <a:xfrm>
            <a:off x="10490882" y="2022031"/>
            <a:ext cx="1697514" cy="2819365"/>
          </a:xfrm>
          <a:custGeom>
            <a:avLst/>
            <a:gdLst>
              <a:gd name="connsiteX0" fmla="*/ 1697514 w 1697514"/>
              <a:gd name="connsiteY0" fmla="*/ 0 h 2819365"/>
              <a:gd name="connsiteX1" fmla="*/ 1697514 w 1697514"/>
              <a:gd name="connsiteY1" fmla="*/ 1837030 h 2819365"/>
              <a:gd name="connsiteX2" fmla="*/ 1045452 w 1697514"/>
              <a:gd name="connsiteY2" fmla="*/ 2609099 h 2819365"/>
              <a:gd name="connsiteX3" fmla="*/ 210267 w 1697514"/>
              <a:gd name="connsiteY3" fmla="*/ 2679477 h 2819365"/>
              <a:gd name="connsiteX4" fmla="*/ 210268 w 1697514"/>
              <a:gd name="connsiteY4" fmla="*/ 2679478 h 2819365"/>
              <a:gd name="connsiteX5" fmla="*/ 139890 w 1697514"/>
              <a:gd name="connsiteY5" fmla="*/ 1844292 h 28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7514" h="2819365">
                <a:moveTo>
                  <a:pt x="1697514" y="0"/>
                </a:moveTo>
                <a:lnTo>
                  <a:pt x="1697514" y="1837030"/>
                </a:lnTo>
                <a:lnTo>
                  <a:pt x="1045452" y="2609099"/>
                </a:lnTo>
                <a:cubicBezTo>
                  <a:pt x="834257" y="2859163"/>
                  <a:pt x="460332" y="2890672"/>
                  <a:pt x="210267" y="2679477"/>
                </a:cubicBezTo>
                <a:lnTo>
                  <a:pt x="210268" y="2679478"/>
                </a:lnTo>
                <a:cubicBezTo>
                  <a:pt x="-39796" y="2468282"/>
                  <a:pt x="-71306" y="2094357"/>
                  <a:pt x="139890" y="1844292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í$ḻïḓé">
            <a:extLst>
              <a:ext uri="{FF2B5EF4-FFF2-40B4-BE49-F238E27FC236}">
                <a16:creationId xmlns:a16="http://schemas.microsoft.com/office/drawing/2014/main" id="{41844EB8-6924-4FA7-BD8C-153CC5338BA7}"/>
              </a:ext>
            </a:extLst>
          </p:cNvPr>
          <p:cNvSpPr/>
          <p:nvPr userDrawn="1"/>
        </p:nvSpPr>
        <p:spPr>
          <a:xfrm>
            <a:off x="10073794" y="2366994"/>
            <a:ext cx="2118206" cy="3564196"/>
          </a:xfrm>
          <a:custGeom>
            <a:avLst/>
            <a:gdLst>
              <a:gd name="connsiteX0" fmla="*/ 2118206 w 2118206"/>
              <a:gd name="connsiteY0" fmla="*/ 0 h 3564196"/>
              <a:gd name="connsiteX1" fmla="*/ 2118206 w 2118206"/>
              <a:gd name="connsiteY1" fmla="*/ 2396948 h 3564196"/>
              <a:gd name="connsiteX2" fmla="*/ 1364100 w 2118206"/>
              <a:gd name="connsiteY2" fmla="*/ 3289841 h 3564196"/>
              <a:gd name="connsiteX3" fmla="*/ 274355 w 2118206"/>
              <a:gd name="connsiteY3" fmla="*/ 3381670 h 3564196"/>
              <a:gd name="connsiteX4" fmla="*/ 274356 w 2118206"/>
              <a:gd name="connsiteY4" fmla="*/ 3381671 h 3564196"/>
              <a:gd name="connsiteX5" fmla="*/ 182527 w 2118206"/>
              <a:gd name="connsiteY5" fmla="*/ 2291926 h 35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206" h="3564196">
                <a:moveTo>
                  <a:pt x="2118206" y="0"/>
                </a:moveTo>
                <a:lnTo>
                  <a:pt x="2118206" y="2396948"/>
                </a:lnTo>
                <a:lnTo>
                  <a:pt x="1364100" y="3289841"/>
                </a:lnTo>
                <a:cubicBezTo>
                  <a:pt x="1088533" y="3616123"/>
                  <a:pt x="600638" y="3657237"/>
                  <a:pt x="274355" y="3381670"/>
                </a:cubicBezTo>
                <a:lnTo>
                  <a:pt x="274356" y="3381671"/>
                </a:lnTo>
                <a:cubicBezTo>
                  <a:pt x="-51927" y="3106104"/>
                  <a:pt x="-93040" y="2618208"/>
                  <a:pt x="182527" y="22919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ïŝļîḍè">
            <a:extLst>
              <a:ext uri="{FF2B5EF4-FFF2-40B4-BE49-F238E27FC236}">
                <a16:creationId xmlns:a16="http://schemas.microsoft.com/office/drawing/2014/main" id="{C9A33AB4-1CF5-41FD-AFD9-8EAFEBEF518F}"/>
              </a:ext>
            </a:extLst>
          </p:cNvPr>
          <p:cNvSpPr/>
          <p:nvPr userDrawn="1"/>
        </p:nvSpPr>
        <p:spPr>
          <a:xfrm>
            <a:off x="5721772" y="0"/>
            <a:ext cx="6470228" cy="6074237"/>
          </a:xfrm>
          <a:custGeom>
            <a:avLst/>
            <a:gdLst>
              <a:gd name="connsiteX0" fmla="*/ 2441939 w 6470228"/>
              <a:gd name="connsiteY0" fmla="*/ 0 h 6074237"/>
              <a:gd name="connsiteX1" fmla="*/ 6470228 w 6470228"/>
              <a:gd name="connsiteY1" fmla="*/ 0 h 6074237"/>
              <a:gd name="connsiteX2" fmla="*/ 6470228 w 6470228"/>
              <a:gd name="connsiteY2" fmla="*/ 2453916 h 6074237"/>
              <a:gd name="connsiteX3" fmla="*/ 4110930 w 6470228"/>
              <a:gd name="connsiteY3" fmla="*/ 5247423 h 6074237"/>
              <a:gd name="connsiteX4" fmla="*/ 826815 w 6470228"/>
              <a:gd name="connsiteY4" fmla="*/ 5524165 h 6074237"/>
              <a:gd name="connsiteX5" fmla="*/ 826816 w 6470228"/>
              <a:gd name="connsiteY5" fmla="*/ 5524165 h 6074237"/>
              <a:gd name="connsiteX6" fmla="*/ 550073 w 6470228"/>
              <a:gd name="connsiteY6" fmla="*/ 2240050 h 60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228" h="6074237">
                <a:moveTo>
                  <a:pt x="2441939" y="0"/>
                </a:moveTo>
                <a:lnTo>
                  <a:pt x="6470228" y="0"/>
                </a:lnTo>
                <a:lnTo>
                  <a:pt x="6470228" y="2453916"/>
                </a:lnTo>
                <a:lnTo>
                  <a:pt x="4110930" y="5247423"/>
                </a:lnTo>
                <a:cubicBezTo>
                  <a:pt x="3280467" y="6230727"/>
                  <a:pt x="1810118" y="6354628"/>
                  <a:pt x="826815" y="5524165"/>
                </a:cubicBezTo>
                <a:lnTo>
                  <a:pt x="826816" y="5524165"/>
                </a:lnTo>
                <a:cubicBezTo>
                  <a:pt x="-156489" y="4693703"/>
                  <a:pt x="-280390" y="3223353"/>
                  <a:pt x="550073" y="2240050"/>
                </a:cubicBezTo>
                <a:close/>
              </a:path>
            </a:pathLst>
          </a:custGeom>
          <a:solidFill>
            <a:schemeClr val="accent3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71789" y="2069508"/>
            <a:ext cx="10447110" cy="55879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28589" lvl="0" indent="-228589"/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1080509" y="2717966"/>
            <a:ext cx="10438390" cy="2087481"/>
          </a:xfrm>
        </p:spPr>
        <p:txBody>
          <a:bodyPr vert="horz" lIns="91440" tIns="45720" rIns="91440" bIns="45720" rtlCol="0" anchor="b">
            <a:normAutofit/>
          </a:bodyPr>
          <a:lstStyle>
            <a:lvl1pPr marL="571500" indent="-571500">
              <a:buFont typeface="Arial" panose="020B0604020202020204" pitchFamily="34" charset="0"/>
              <a:buNone/>
              <a:defRPr lang="zh-CN" altLang="en-US" sz="4000" b="0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fontAlgn="b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71789" y="5387317"/>
            <a:ext cx="1044711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altLang="zh-CN" sz="1400" b="0" dirty="0">
                <a:solidFill>
                  <a:schemeClr val="tx2"/>
                </a:solidFill>
              </a:defRPr>
            </a:lvl1pPr>
          </a:lstStyle>
          <a:p>
            <a:pPr marL="228589" lvl="0" indent="-228589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71789" y="5683588"/>
            <a:ext cx="1044711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zh-CN" altLang="en-US" sz="1400" b="0" dirty="0">
                <a:solidFill>
                  <a:schemeClr val="tx2"/>
                </a:solidFill>
              </a:defRPr>
            </a:lvl1pPr>
          </a:lstStyle>
          <a:p>
            <a:pPr marL="228589" lvl="0" indent="-228589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BA6F86-4A2D-4B39-9997-6BF685C13150}"/>
              </a:ext>
            </a:extLst>
          </p:cNvPr>
          <p:cNvGrpSpPr/>
          <p:nvPr userDrawn="1"/>
        </p:nvGrpSpPr>
        <p:grpSpPr>
          <a:xfrm>
            <a:off x="1071789" y="916886"/>
            <a:ext cx="2217511" cy="499112"/>
            <a:chOff x="1071789" y="916886"/>
            <a:chExt cx="2217511" cy="499112"/>
          </a:xfrm>
        </p:grpSpPr>
        <p:grpSp>
          <p:nvGrpSpPr>
            <p:cNvPr id="15" name="ï$ļidê">
              <a:extLst>
                <a:ext uri="{FF2B5EF4-FFF2-40B4-BE49-F238E27FC236}">
                  <a16:creationId xmlns:a16="http://schemas.microsoft.com/office/drawing/2014/main" id="{9F05585E-0700-4BBB-A9DD-3CA7AE3B5D52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16" name="íṡḷïdè">
                <a:extLst>
                  <a:ext uri="{FF2B5EF4-FFF2-40B4-BE49-F238E27FC236}">
                    <a16:creationId xmlns:a16="http://schemas.microsoft.com/office/drawing/2014/main" id="{C9C1E94C-2E47-4839-BD57-269DDF0A0248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1îḑè">
                <a:extLst>
                  <a:ext uri="{FF2B5EF4-FFF2-40B4-BE49-F238E27FC236}">
                    <a16:creationId xmlns:a16="http://schemas.microsoft.com/office/drawing/2014/main" id="{E30692F5-62AB-4E1C-B013-47986D1105E8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s1ïḍê">
                <a:extLst>
                  <a:ext uri="{FF2B5EF4-FFF2-40B4-BE49-F238E27FC236}">
                    <a16:creationId xmlns:a16="http://schemas.microsoft.com/office/drawing/2014/main" id="{A2A2899E-53F9-406B-ACFE-E199A7E73BB8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ļïḋé">
                <a:extLst>
                  <a:ext uri="{FF2B5EF4-FFF2-40B4-BE49-F238E27FC236}">
                    <a16:creationId xmlns:a16="http://schemas.microsoft.com/office/drawing/2014/main" id="{51DBB156-1DE8-48FD-9CB9-9AA3D7180C56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şḷîḋè">
                <a:extLst>
                  <a:ext uri="{FF2B5EF4-FFF2-40B4-BE49-F238E27FC236}">
                    <a16:creationId xmlns:a16="http://schemas.microsoft.com/office/drawing/2014/main" id="{91BB4CBC-7C27-4E15-A850-D8401C643978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ślídê">
                <a:extLst>
                  <a:ext uri="{FF2B5EF4-FFF2-40B4-BE49-F238E27FC236}">
                    <a16:creationId xmlns:a16="http://schemas.microsoft.com/office/drawing/2014/main" id="{311EAFB6-5AA6-4C7B-AA29-57FA3AA5C1C7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ḻîḋe">
                <a:extLst>
                  <a:ext uri="{FF2B5EF4-FFF2-40B4-BE49-F238E27FC236}">
                    <a16:creationId xmlns:a16="http://schemas.microsoft.com/office/drawing/2014/main" id="{7FC06178-89EF-406E-90A7-6E036FF2E402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ḷîḓé">
                <a:extLst>
                  <a:ext uri="{FF2B5EF4-FFF2-40B4-BE49-F238E27FC236}">
                    <a16:creationId xmlns:a16="http://schemas.microsoft.com/office/drawing/2014/main" id="{360A0ED6-F5EB-4B85-8BEB-170C2CA34DFD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şlîḑé">
                <a:extLst>
                  <a:ext uri="{FF2B5EF4-FFF2-40B4-BE49-F238E27FC236}">
                    <a16:creationId xmlns:a16="http://schemas.microsoft.com/office/drawing/2014/main" id="{5EBE9075-CB89-4B07-BF6B-F76C14A6A250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ṣliḍe">
                <a:extLst>
                  <a:ext uri="{FF2B5EF4-FFF2-40B4-BE49-F238E27FC236}">
                    <a16:creationId xmlns:a16="http://schemas.microsoft.com/office/drawing/2014/main" id="{E60C8BD0-583B-4A7B-85AA-4B0DCBCCF7E9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6" name="îṧľîḍe">
                <a:extLst>
                  <a:ext uri="{FF2B5EF4-FFF2-40B4-BE49-F238E27FC236}">
                    <a16:creationId xmlns:a16="http://schemas.microsoft.com/office/drawing/2014/main" id="{F7520B1E-9FF6-4490-9AF5-A6CD7BC5F07A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ŝ1iďe">
                <a:extLst>
                  <a:ext uri="{FF2B5EF4-FFF2-40B4-BE49-F238E27FC236}">
                    <a16:creationId xmlns:a16="http://schemas.microsoft.com/office/drawing/2014/main" id="{7AF0FB22-382E-4C2F-947B-F3EE610E0E8A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ṩļîḋè">
                <a:extLst>
                  <a:ext uri="{FF2B5EF4-FFF2-40B4-BE49-F238E27FC236}">
                    <a16:creationId xmlns:a16="http://schemas.microsoft.com/office/drawing/2014/main" id="{6CB97203-D927-4E59-8380-B0F6F4099087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lide">
                <a:extLst>
                  <a:ext uri="{FF2B5EF4-FFF2-40B4-BE49-F238E27FC236}">
                    <a16:creationId xmlns:a16="http://schemas.microsoft.com/office/drawing/2014/main" id="{C54E38DC-5B65-432F-BDF6-4E99EC2D3B7A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ḷîḍè">
                <a:extLst>
                  <a:ext uri="{FF2B5EF4-FFF2-40B4-BE49-F238E27FC236}">
                    <a16:creationId xmlns:a16="http://schemas.microsoft.com/office/drawing/2014/main" id="{0EF5FD93-45AD-46A4-8202-FF32E73CE5AC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ṧḷîďé">
                <a:extLst>
                  <a:ext uri="{FF2B5EF4-FFF2-40B4-BE49-F238E27FC236}">
                    <a16:creationId xmlns:a16="http://schemas.microsoft.com/office/drawing/2014/main" id="{522232E4-4E21-4976-BFF1-3669AE8F576B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šľíḍe">
                <a:extLst>
                  <a:ext uri="{FF2B5EF4-FFF2-40B4-BE49-F238E27FC236}">
                    <a16:creationId xmlns:a16="http://schemas.microsoft.com/office/drawing/2014/main" id="{2F9CAD39-E743-47FE-B65F-037B65C92EAD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" name="iṡlïḓè">
              <a:extLst>
                <a:ext uri="{FF2B5EF4-FFF2-40B4-BE49-F238E27FC236}">
                  <a16:creationId xmlns:a16="http://schemas.microsoft.com/office/drawing/2014/main" id="{C4B7F650-2D08-48CE-8874-0B637795FC37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34" name="îś1iḑe">
                <a:extLst>
                  <a:ext uri="{FF2B5EF4-FFF2-40B4-BE49-F238E27FC236}">
                    <a16:creationId xmlns:a16="http://schemas.microsoft.com/office/drawing/2014/main" id="{B2E0B3C9-EAF4-4A46-8835-CAD2AD4AABEC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lïḋé">
                <a:extLst>
                  <a:ext uri="{FF2B5EF4-FFF2-40B4-BE49-F238E27FC236}">
                    <a16:creationId xmlns:a16="http://schemas.microsoft.com/office/drawing/2014/main" id="{A1DA236C-E443-4CA3-8E69-9ED93BCF8C5B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ṣḷiḑé">
                <a:extLst>
                  <a:ext uri="{FF2B5EF4-FFF2-40B4-BE49-F238E27FC236}">
                    <a16:creationId xmlns:a16="http://schemas.microsoft.com/office/drawing/2014/main" id="{E15FF73D-F61A-427D-AB3B-511EA8DE1FC5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ṣlîḍe">
                <a:extLst>
                  <a:ext uri="{FF2B5EF4-FFF2-40B4-BE49-F238E27FC236}">
                    <a16:creationId xmlns:a16="http://schemas.microsoft.com/office/drawing/2014/main" id="{D3DE80C0-512C-4411-93F8-E5C37183A47C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śļïďè">
                <a:extLst>
                  <a:ext uri="{FF2B5EF4-FFF2-40B4-BE49-F238E27FC236}">
                    <a16:creationId xmlns:a16="http://schemas.microsoft.com/office/drawing/2014/main" id="{D47DE5DB-7E72-4C9A-B7B2-CA92AAB3190B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ľiḍê">
                <a:extLst>
                  <a:ext uri="{FF2B5EF4-FFF2-40B4-BE49-F238E27FC236}">
                    <a16:creationId xmlns:a16="http://schemas.microsoft.com/office/drawing/2014/main" id="{DCF47C1E-F0A9-4C5C-B389-E0633DB7C343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0" name="iṧlide">
              <a:extLst>
                <a:ext uri="{FF2B5EF4-FFF2-40B4-BE49-F238E27FC236}">
                  <a16:creationId xmlns:a16="http://schemas.microsoft.com/office/drawing/2014/main" id="{39720CBA-2A4E-46FF-9592-8B7E3D032116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41" name="iş1íḍê">
                <a:extLst>
                  <a:ext uri="{FF2B5EF4-FFF2-40B4-BE49-F238E27FC236}">
                    <a16:creationId xmlns:a16="http://schemas.microsoft.com/office/drawing/2014/main" id="{5AA59F4F-3BD3-4320-B6EB-A2ED9B1D21E5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şľiḓe">
                <a:extLst>
                  <a:ext uri="{FF2B5EF4-FFF2-40B4-BE49-F238E27FC236}">
                    <a16:creationId xmlns:a16="http://schemas.microsoft.com/office/drawing/2014/main" id="{E2DF964D-7146-4C25-A7D0-A519CF50AA41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草地上的建筑&#10;&#10;描述已自动生成">
            <a:extLst>
              <a:ext uri="{FF2B5EF4-FFF2-40B4-BE49-F238E27FC236}">
                <a16:creationId xmlns:a16="http://schemas.microsoft.com/office/drawing/2014/main" id="{BBFFA7F1-2C54-445A-92A8-E46F031D9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" y="-1"/>
            <a:ext cx="12173002" cy="6858000"/>
          </a:xfrm>
          <a:prstGeom prst="rect">
            <a:avLst/>
          </a:prstGeom>
        </p:spPr>
      </p:pic>
      <p:sp>
        <p:nvSpPr>
          <p:cNvPr id="11" name="ïṣḷïḋe">
            <a:extLst>
              <a:ext uri="{FF2B5EF4-FFF2-40B4-BE49-F238E27FC236}">
                <a16:creationId xmlns:a16="http://schemas.microsoft.com/office/drawing/2014/main" id="{F45ED433-40CE-4A52-8775-D14AFBBF996A}"/>
              </a:ext>
            </a:extLst>
          </p:cNvPr>
          <p:cNvSpPr/>
          <p:nvPr userDrawn="1"/>
        </p:nvSpPr>
        <p:spPr>
          <a:xfrm>
            <a:off x="1" y="3553277"/>
            <a:ext cx="3520161" cy="3304722"/>
          </a:xfrm>
          <a:custGeom>
            <a:avLst/>
            <a:gdLst>
              <a:gd name="connsiteX0" fmla="*/ 2267365 w 3520161"/>
              <a:gd name="connsiteY0" fmla="*/ 83 h 3304722"/>
              <a:gd name="connsiteX1" fmla="*/ 3070329 w 3520161"/>
              <a:gd name="connsiteY1" fmla="*/ 299271 h 3304722"/>
              <a:gd name="connsiteX2" fmla="*/ 3070328 w 3520161"/>
              <a:gd name="connsiteY2" fmla="*/ 299271 h 3304722"/>
              <a:gd name="connsiteX3" fmla="*/ 3220892 w 3520161"/>
              <a:gd name="connsiteY3" fmla="*/ 2086011 h 3304722"/>
              <a:gd name="connsiteX4" fmla="*/ 2191612 w 3520161"/>
              <a:gd name="connsiteY4" fmla="*/ 3304722 h 3304722"/>
              <a:gd name="connsiteX5" fmla="*/ 0 w 3520161"/>
              <a:gd name="connsiteY5" fmla="*/ 3304722 h 3304722"/>
              <a:gd name="connsiteX6" fmla="*/ 0 w 3520161"/>
              <a:gd name="connsiteY6" fmla="*/ 1969656 h 3304722"/>
              <a:gd name="connsiteX7" fmla="*/ 1283589 w 3520161"/>
              <a:gd name="connsiteY7" fmla="*/ 449834 h 3304722"/>
              <a:gd name="connsiteX8" fmla="*/ 2267365 w 3520161"/>
              <a:gd name="connsiteY8" fmla="*/ 83 h 330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161" h="3304722">
                <a:moveTo>
                  <a:pt x="2267365" y="83"/>
                </a:moveTo>
                <a:cubicBezTo>
                  <a:pt x="2551510" y="3313"/>
                  <a:pt x="2836279" y="101600"/>
                  <a:pt x="3070329" y="299271"/>
                </a:cubicBezTo>
                <a:lnTo>
                  <a:pt x="3070328" y="299271"/>
                </a:lnTo>
                <a:cubicBezTo>
                  <a:pt x="3605301" y="751088"/>
                  <a:pt x="3672710" y="1551040"/>
                  <a:pt x="3220892" y="2086011"/>
                </a:cubicBezTo>
                <a:lnTo>
                  <a:pt x="2191612" y="3304722"/>
                </a:lnTo>
                <a:lnTo>
                  <a:pt x="0" y="3304722"/>
                </a:lnTo>
                <a:lnTo>
                  <a:pt x="0" y="1969656"/>
                </a:lnTo>
                <a:lnTo>
                  <a:pt x="1283589" y="449834"/>
                </a:lnTo>
                <a:cubicBezTo>
                  <a:pt x="1537736" y="148912"/>
                  <a:pt x="1902035" y="-4070"/>
                  <a:pt x="2267365" y="83"/>
                </a:cubicBezTo>
                <a:close/>
              </a:path>
            </a:pathLst>
          </a:custGeom>
          <a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3323" r="-333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5552498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5553614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iśľiḓè">
            <a:extLst>
              <a:ext uri="{FF2B5EF4-FFF2-40B4-BE49-F238E27FC236}">
                <a16:creationId xmlns:a16="http://schemas.microsoft.com/office/drawing/2014/main" id="{123C40B6-E7AA-4DA1-A1EA-507CB8D23762}"/>
              </a:ext>
            </a:extLst>
          </p:cNvPr>
          <p:cNvSpPr/>
          <p:nvPr userDrawn="1"/>
        </p:nvSpPr>
        <p:spPr>
          <a:xfrm flipH="1" flipV="1">
            <a:off x="1811471" y="4868985"/>
            <a:ext cx="2152019" cy="1989014"/>
          </a:xfrm>
          <a:custGeom>
            <a:avLst/>
            <a:gdLst>
              <a:gd name="connsiteX0" fmla="*/ 210268 w 3955516"/>
              <a:gd name="connsiteY0" fmla="*/ 3516016 h 3655904"/>
              <a:gd name="connsiteX1" fmla="*/ 210268 w 3955516"/>
              <a:gd name="connsiteY1" fmla="*/ 3516016 h 3655904"/>
              <a:gd name="connsiteX2" fmla="*/ 210268 w 3955516"/>
              <a:gd name="connsiteY2" fmla="*/ 3516016 h 3655904"/>
              <a:gd name="connsiteX3" fmla="*/ 2404025 w 3955516"/>
              <a:gd name="connsiteY3" fmla="*/ 0 h 3655904"/>
              <a:gd name="connsiteX4" fmla="*/ 3955516 w 3955516"/>
              <a:gd name="connsiteY4" fmla="*/ 0 h 3655904"/>
              <a:gd name="connsiteX5" fmla="*/ 1045452 w 3955516"/>
              <a:gd name="connsiteY5" fmla="*/ 3445637 h 3655904"/>
              <a:gd name="connsiteX6" fmla="*/ 309288 w 3955516"/>
              <a:gd name="connsiteY6" fmla="*/ 3583884 h 3655904"/>
              <a:gd name="connsiteX7" fmla="*/ 210268 w 3955516"/>
              <a:gd name="connsiteY7" fmla="*/ 3516016 h 3655904"/>
              <a:gd name="connsiteX8" fmla="*/ 126786 w 3955516"/>
              <a:gd name="connsiteY8" fmla="*/ 3429750 h 3655904"/>
              <a:gd name="connsiteX9" fmla="*/ 139890 w 3955516"/>
              <a:gd name="connsiteY9" fmla="*/ 2680831 h 36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5516" h="3655904">
                <a:moveTo>
                  <a:pt x="210268" y="3516016"/>
                </a:moveTo>
                <a:lnTo>
                  <a:pt x="210268" y="3516016"/>
                </a:lnTo>
                <a:lnTo>
                  <a:pt x="210268" y="3516016"/>
                </a:lnTo>
                <a:close/>
                <a:moveTo>
                  <a:pt x="2404025" y="0"/>
                </a:moveTo>
                <a:lnTo>
                  <a:pt x="3955516" y="0"/>
                </a:lnTo>
                <a:lnTo>
                  <a:pt x="1045452" y="3445637"/>
                </a:lnTo>
                <a:cubicBezTo>
                  <a:pt x="860656" y="3664444"/>
                  <a:pt x="551270" y="3715919"/>
                  <a:pt x="309288" y="3583884"/>
                </a:cubicBezTo>
                <a:lnTo>
                  <a:pt x="210268" y="3516016"/>
                </a:lnTo>
                <a:lnTo>
                  <a:pt x="126786" y="3429750"/>
                </a:lnTo>
                <a:cubicBezTo>
                  <a:pt x="-43881" y="3213275"/>
                  <a:pt x="-44906" y="2899638"/>
                  <a:pt x="139890" y="2680831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îṡḷidé">
            <a:extLst>
              <a:ext uri="{FF2B5EF4-FFF2-40B4-BE49-F238E27FC236}">
                <a16:creationId xmlns:a16="http://schemas.microsoft.com/office/drawing/2014/main" id="{528AD497-350F-4116-A285-5614CF757254}"/>
              </a:ext>
            </a:extLst>
          </p:cNvPr>
          <p:cNvSpPr/>
          <p:nvPr userDrawn="1"/>
        </p:nvSpPr>
        <p:spPr>
          <a:xfrm flipH="1" flipV="1">
            <a:off x="1961" y="4224012"/>
            <a:ext cx="923541" cy="1533891"/>
          </a:xfrm>
          <a:custGeom>
            <a:avLst/>
            <a:gdLst>
              <a:gd name="connsiteX0" fmla="*/ 1697514 w 1697514"/>
              <a:gd name="connsiteY0" fmla="*/ 0 h 2819365"/>
              <a:gd name="connsiteX1" fmla="*/ 1697514 w 1697514"/>
              <a:gd name="connsiteY1" fmla="*/ 1837030 h 2819365"/>
              <a:gd name="connsiteX2" fmla="*/ 1045452 w 1697514"/>
              <a:gd name="connsiteY2" fmla="*/ 2609099 h 2819365"/>
              <a:gd name="connsiteX3" fmla="*/ 210267 w 1697514"/>
              <a:gd name="connsiteY3" fmla="*/ 2679477 h 2819365"/>
              <a:gd name="connsiteX4" fmla="*/ 210268 w 1697514"/>
              <a:gd name="connsiteY4" fmla="*/ 2679478 h 2819365"/>
              <a:gd name="connsiteX5" fmla="*/ 139890 w 1697514"/>
              <a:gd name="connsiteY5" fmla="*/ 1844292 h 28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7514" h="2819365">
                <a:moveTo>
                  <a:pt x="1697514" y="0"/>
                </a:moveTo>
                <a:lnTo>
                  <a:pt x="1697514" y="1837030"/>
                </a:lnTo>
                <a:lnTo>
                  <a:pt x="1045452" y="2609099"/>
                </a:lnTo>
                <a:cubicBezTo>
                  <a:pt x="834257" y="2859163"/>
                  <a:pt x="460332" y="2890672"/>
                  <a:pt x="210267" y="2679477"/>
                </a:cubicBezTo>
                <a:lnTo>
                  <a:pt x="210268" y="2679478"/>
                </a:lnTo>
                <a:cubicBezTo>
                  <a:pt x="-39796" y="2468282"/>
                  <a:pt x="-71306" y="2094357"/>
                  <a:pt x="139890" y="1844292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íšļiďe">
            <a:extLst>
              <a:ext uri="{FF2B5EF4-FFF2-40B4-BE49-F238E27FC236}">
                <a16:creationId xmlns:a16="http://schemas.microsoft.com/office/drawing/2014/main" id="{13D6C137-EBF6-4B52-8D00-29B84A407F57}"/>
              </a:ext>
            </a:extLst>
          </p:cNvPr>
          <p:cNvSpPr/>
          <p:nvPr userDrawn="1"/>
        </p:nvSpPr>
        <p:spPr>
          <a:xfrm flipH="1" flipV="1">
            <a:off x="0" y="3631103"/>
            <a:ext cx="1152421" cy="1939120"/>
          </a:xfrm>
          <a:custGeom>
            <a:avLst/>
            <a:gdLst>
              <a:gd name="connsiteX0" fmla="*/ 2118206 w 2118206"/>
              <a:gd name="connsiteY0" fmla="*/ 0 h 3564196"/>
              <a:gd name="connsiteX1" fmla="*/ 2118206 w 2118206"/>
              <a:gd name="connsiteY1" fmla="*/ 2396948 h 3564196"/>
              <a:gd name="connsiteX2" fmla="*/ 1364100 w 2118206"/>
              <a:gd name="connsiteY2" fmla="*/ 3289841 h 3564196"/>
              <a:gd name="connsiteX3" fmla="*/ 274355 w 2118206"/>
              <a:gd name="connsiteY3" fmla="*/ 3381670 h 3564196"/>
              <a:gd name="connsiteX4" fmla="*/ 274356 w 2118206"/>
              <a:gd name="connsiteY4" fmla="*/ 3381671 h 3564196"/>
              <a:gd name="connsiteX5" fmla="*/ 182527 w 2118206"/>
              <a:gd name="connsiteY5" fmla="*/ 2291926 h 35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206" h="3564196">
                <a:moveTo>
                  <a:pt x="2118206" y="0"/>
                </a:moveTo>
                <a:lnTo>
                  <a:pt x="2118206" y="2396948"/>
                </a:lnTo>
                <a:lnTo>
                  <a:pt x="1364100" y="3289841"/>
                </a:lnTo>
                <a:cubicBezTo>
                  <a:pt x="1088533" y="3616123"/>
                  <a:pt x="600638" y="3657237"/>
                  <a:pt x="274355" y="3381670"/>
                </a:cubicBezTo>
                <a:lnTo>
                  <a:pt x="274356" y="3381671"/>
                </a:lnTo>
                <a:cubicBezTo>
                  <a:pt x="-51927" y="3106104"/>
                  <a:pt x="-93040" y="2618208"/>
                  <a:pt x="182527" y="22919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FEFE1-FE65-42C5-B467-B40FC3F0A092}"/>
              </a:ext>
            </a:extLst>
          </p:cNvPr>
          <p:cNvGrpSpPr/>
          <p:nvPr userDrawn="1"/>
        </p:nvGrpSpPr>
        <p:grpSpPr>
          <a:xfrm>
            <a:off x="9724571" y="535076"/>
            <a:ext cx="1795916" cy="404220"/>
            <a:chOff x="1071789" y="916886"/>
            <a:chExt cx="2217511" cy="499112"/>
          </a:xfrm>
        </p:grpSpPr>
        <p:grpSp>
          <p:nvGrpSpPr>
            <p:cNvPr id="10" name="ï$ļidê">
              <a:extLst>
                <a:ext uri="{FF2B5EF4-FFF2-40B4-BE49-F238E27FC236}">
                  <a16:creationId xmlns:a16="http://schemas.microsoft.com/office/drawing/2014/main" id="{D6B7942D-1FC4-4324-844D-140A5C8D6B82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25" name="ïşļiḓe">
                <a:extLst>
                  <a:ext uri="{FF2B5EF4-FFF2-40B4-BE49-F238E27FC236}">
                    <a16:creationId xmlns:a16="http://schemas.microsoft.com/office/drawing/2014/main" id="{6938A7AE-6671-43B1-8E1C-E15651CA10A9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ľîḍe">
                <a:extLst>
                  <a:ext uri="{FF2B5EF4-FFF2-40B4-BE49-F238E27FC236}">
                    <a16:creationId xmlns:a16="http://schemas.microsoft.com/office/drawing/2014/main" id="{0419830F-0751-4CF3-B14F-C29C2583C5F6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sḻiḓè">
                <a:extLst>
                  <a:ext uri="{FF2B5EF4-FFF2-40B4-BE49-F238E27FC236}">
                    <a16:creationId xmlns:a16="http://schemas.microsoft.com/office/drawing/2014/main" id="{04D17CC4-931C-45A1-A18D-9350E99812F5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ṧḷïḍé">
                <a:extLst>
                  <a:ext uri="{FF2B5EF4-FFF2-40B4-BE49-F238E27FC236}">
                    <a16:creationId xmlns:a16="http://schemas.microsoft.com/office/drawing/2014/main" id="{222ACFAB-7BF9-49DF-908C-8B639997C4CF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ļidè">
                <a:extLst>
                  <a:ext uri="{FF2B5EF4-FFF2-40B4-BE49-F238E27FC236}">
                    <a16:creationId xmlns:a16="http://schemas.microsoft.com/office/drawing/2014/main" id="{5881DE1F-926E-4434-B24B-C193FD00B25A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şḷîde">
                <a:extLst>
                  <a:ext uri="{FF2B5EF4-FFF2-40B4-BE49-F238E27FC236}">
                    <a16:creationId xmlns:a16="http://schemas.microsoft.com/office/drawing/2014/main" id="{DDB1C6B8-D9EF-4FBC-AA39-0548B5197C71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şľíḋé">
                <a:extLst>
                  <a:ext uri="{FF2B5EF4-FFF2-40B4-BE49-F238E27FC236}">
                    <a16:creationId xmlns:a16="http://schemas.microsoft.com/office/drawing/2014/main" id="{95E045EE-4E12-4070-9889-4339B0947CD7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ḻîďê">
                <a:extLst>
                  <a:ext uri="{FF2B5EF4-FFF2-40B4-BE49-F238E27FC236}">
                    <a16:creationId xmlns:a16="http://schemas.microsoft.com/office/drawing/2014/main" id="{97E3FB5F-B878-4BD3-B57C-F22DFFF3549A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s1ide">
                <a:extLst>
                  <a:ext uri="{FF2B5EF4-FFF2-40B4-BE49-F238E27FC236}">
                    <a16:creationId xmlns:a16="http://schemas.microsoft.com/office/drawing/2014/main" id="{12F38D4F-65AD-4CCD-91E4-71511C5C49F7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sļïḍê">
                <a:extLst>
                  <a:ext uri="{FF2B5EF4-FFF2-40B4-BE49-F238E27FC236}">
                    <a16:creationId xmlns:a16="http://schemas.microsoft.com/office/drawing/2014/main" id="{893EEA19-7F57-4485-9789-A233D56A51A6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5" name="îṣ1ïḑé">
                <a:extLst>
                  <a:ext uri="{FF2B5EF4-FFF2-40B4-BE49-F238E27FC236}">
                    <a16:creationId xmlns:a16="http://schemas.microsoft.com/office/drawing/2014/main" id="{0322BE64-A0E4-4BB3-B5A9-E5D71E2A3B22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ṣ1îḓê">
                <a:extLst>
                  <a:ext uri="{FF2B5EF4-FFF2-40B4-BE49-F238E27FC236}">
                    <a16:creationId xmlns:a16="http://schemas.microsoft.com/office/drawing/2014/main" id="{D21C742C-7B20-4002-B310-644AFA897359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ṥļiďè">
                <a:extLst>
                  <a:ext uri="{FF2B5EF4-FFF2-40B4-BE49-F238E27FC236}">
                    <a16:creationId xmlns:a16="http://schemas.microsoft.com/office/drawing/2014/main" id="{CCBF5AB7-D62D-406F-AF12-55657BA37787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$1îḑê">
                <a:extLst>
                  <a:ext uri="{FF2B5EF4-FFF2-40B4-BE49-F238E27FC236}">
                    <a16:creationId xmlns:a16="http://schemas.microsoft.com/office/drawing/2014/main" id="{1E039AA3-C512-441B-96EF-01B3C08AE126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ḻîdê">
                <a:extLst>
                  <a:ext uri="{FF2B5EF4-FFF2-40B4-BE49-F238E27FC236}">
                    <a16:creationId xmlns:a16="http://schemas.microsoft.com/office/drawing/2014/main" id="{16F6E2BD-1F4B-4129-9B83-C3987963DE8F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ďé">
                <a:extLst>
                  <a:ext uri="{FF2B5EF4-FFF2-40B4-BE49-F238E27FC236}">
                    <a16:creationId xmlns:a16="http://schemas.microsoft.com/office/drawing/2014/main" id="{0D4A6BD9-D7E4-42ED-8822-2697EDB2F6B5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şľídè">
                <a:extLst>
                  <a:ext uri="{FF2B5EF4-FFF2-40B4-BE49-F238E27FC236}">
                    <a16:creationId xmlns:a16="http://schemas.microsoft.com/office/drawing/2014/main" id="{DCA58161-1FBE-4A63-B0BF-0DA772E56C82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iṡlïḓè">
              <a:extLst>
                <a:ext uri="{FF2B5EF4-FFF2-40B4-BE49-F238E27FC236}">
                  <a16:creationId xmlns:a16="http://schemas.microsoft.com/office/drawing/2014/main" id="{518DE066-BCAA-4BDD-96BD-D6E1F2BF5FC1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17" name="îslíḋé">
                <a:extLst>
                  <a:ext uri="{FF2B5EF4-FFF2-40B4-BE49-F238E27FC236}">
                    <a16:creationId xmlns:a16="http://schemas.microsoft.com/office/drawing/2014/main" id="{5886D6D7-D3A1-40F1-8B7D-BDF7B68C9273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ṡlide">
                <a:extLst>
                  <a:ext uri="{FF2B5EF4-FFF2-40B4-BE49-F238E27FC236}">
                    <a16:creationId xmlns:a16="http://schemas.microsoft.com/office/drawing/2014/main" id="{277EC223-DC3B-4B0C-9713-D5AC8D09CE33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š1íḑê">
                <a:extLst>
                  <a:ext uri="{FF2B5EF4-FFF2-40B4-BE49-F238E27FC236}">
                    <a16:creationId xmlns:a16="http://schemas.microsoft.com/office/drawing/2014/main" id="{84E1A051-514E-4AED-A369-BDCE4A347A9B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šļíďè">
                <a:extLst>
                  <a:ext uri="{FF2B5EF4-FFF2-40B4-BE49-F238E27FC236}">
                    <a16:creationId xmlns:a16="http://schemas.microsoft.com/office/drawing/2014/main" id="{4E9DACBA-F481-4DFF-9489-CCEDBFF23CA9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ṡļïḑê">
                <a:extLst>
                  <a:ext uri="{FF2B5EF4-FFF2-40B4-BE49-F238E27FC236}">
                    <a16:creationId xmlns:a16="http://schemas.microsoft.com/office/drawing/2014/main" id="{44756734-196B-41F7-ACBF-05AE2BCB115D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ṩ1ïďè">
                <a:extLst>
                  <a:ext uri="{FF2B5EF4-FFF2-40B4-BE49-F238E27FC236}">
                    <a16:creationId xmlns:a16="http://schemas.microsoft.com/office/drawing/2014/main" id="{B01E906F-F954-42D4-A065-215ACF9519EF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ṧlide">
              <a:extLst>
                <a:ext uri="{FF2B5EF4-FFF2-40B4-BE49-F238E27FC236}">
                  <a16:creationId xmlns:a16="http://schemas.microsoft.com/office/drawing/2014/main" id="{57B39328-9224-4B4E-936F-66085E357C2C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15" name="îSľíďé">
                <a:extLst>
                  <a:ext uri="{FF2B5EF4-FFF2-40B4-BE49-F238E27FC236}">
                    <a16:creationId xmlns:a16="http://schemas.microsoft.com/office/drawing/2014/main" id="{1EC1A250-0861-4A3F-9AFC-1501E377344B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ṡľíďe">
                <a:extLst>
                  <a:ext uri="{FF2B5EF4-FFF2-40B4-BE49-F238E27FC236}">
                    <a16:creationId xmlns:a16="http://schemas.microsoft.com/office/drawing/2014/main" id="{56AC951B-9C04-4B8C-910B-75C20C799C0A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8F7600-B3CB-4303-8E73-A949AFED3035}"/>
              </a:ext>
            </a:extLst>
          </p:cNvPr>
          <p:cNvGrpSpPr/>
          <p:nvPr userDrawn="1"/>
        </p:nvGrpSpPr>
        <p:grpSpPr>
          <a:xfrm flipH="1">
            <a:off x="0" y="0"/>
            <a:ext cx="6496050" cy="5416345"/>
            <a:chOff x="4906913" y="0"/>
            <a:chExt cx="7285087" cy="6074237"/>
          </a:xfrm>
        </p:grpSpPr>
        <p:sp>
          <p:nvSpPr>
            <p:cNvPr id="2" name="ïṡlîďê">
              <a:extLst>
                <a:ext uri="{FF2B5EF4-FFF2-40B4-BE49-F238E27FC236}">
                  <a16:creationId xmlns:a16="http://schemas.microsoft.com/office/drawing/2014/main" id="{E439CD5A-CAF5-45CD-9FCC-504319DAD15E}"/>
                </a:ext>
              </a:extLst>
            </p:cNvPr>
            <p:cNvSpPr/>
            <p:nvPr userDrawn="1"/>
          </p:nvSpPr>
          <p:spPr>
            <a:xfrm>
              <a:off x="5721772" y="0"/>
              <a:ext cx="6470228" cy="6074237"/>
            </a:xfrm>
            <a:custGeom>
              <a:avLst/>
              <a:gdLst>
                <a:gd name="connsiteX0" fmla="*/ 2441939 w 6470228"/>
                <a:gd name="connsiteY0" fmla="*/ 0 h 6074237"/>
                <a:gd name="connsiteX1" fmla="*/ 6470228 w 6470228"/>
                <a:gd name="connsiteY1" fmla="*/ 0 h 6074237"/>
                <a:gd name="connsiteX2" fmla="*/ 6470228 w 6470228"/>
                <a:gd name="connsiteY2" fmla="*/ 2453916 h 6074237"/>
                <a:gd name="connsiteX3" fmla="*/ 4110930 w 6470228"/>
                <a:gd name="connsiteY3" fmla="*/ 5247423 h 6074237"/>
                <a:gd name="connsiteX4" fmla="*/ 826815 w 6470228"/>
                <a:gd name="connsiteY4" fmla="*/ 5524165 h 6074237"/>
                <a:gd name="connsiteX5" fmla="*/ 826816 w 6470228"/>
                <a:gd name="connsiteY5" fmla="*/ 5524165 h 6074237"/>
                <a:gd name="connsiteX6" fmla="*/ 550073 w 6470228"/>
                <a:gd name="connsiteY6" fmla="*/ 2240050 h 607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0228" h="6074237">
                  <a:moveTo>
                    <a:pt x="2441939" y="0"/>
                  </a:moveTo>
                  <a:lnTo>
                    <a:pt x="6470228" y="0"/>
                  </a:lnTo>
                  <a:lnTo>
                    <a:pt x="6470228" y="2453916"/>
                  </a:lnTo>
                  <a:lnTo>
                    <a:pt x="4110930" y="5247423"/>
                  </a:lnTo>
                  <a:cubicBezTo>
                    <a:pt x="3280467" y="6230727"/>
                    <a:pt x="1810118" y="6354628"/>
                    <a:pt x="826815" y="5524165"/>
                  </a:cubicBezTo>
                  <a:lnTo>
                    <a:pt x="826816" y="5524165"/>
                  </a:lnTo>
                  <a:cubicBezTo>
                    <a:pt x="-156489" y="4693703"/>
                    <a:pt x="-280390" y="3223353"/>
                    <a:pt x="550073" y="2240050"/>
                  </a:cubicBezTo>
                  <a:close/>
                </a:path>
              </a:pathLst>
            </a:custGeom>
            <a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10885" r="-108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ïšḻïḑè">
              <a:extLst>
                <a:ext uri="{FF2B5EF4-FFF2-40B4-BE49-F238E27FC236}">
                  <a16:creationId xmlns:a16="http://schemas.microsoft.com/office/drawing/2014/main" id="{2CD2485B-6B24-4D35-B778-6A8221AAB7E4}"/>
                </a:ext>
              </a:extLst>
            </p:cNvPr>
            <p:cNvSpPr/>
            <p:nvPr userDrawn="1"/>
          </p:nvSpPr>
          <p:spPr>
            <a:xfrm>
              <a:off x="4906913" y="0"/>
              <a:ext cx="3955516" cy="3655904"/>
            </a:xfrm>
            <a:custGeom>
              <a:avLst/>
              <a:gdLst>
                <a:gd name="connsiteX0" fmla="*/ 210268 w 3955516"/>
                <a:gd name="connsiteY0" fmla="*/ 3516016 h 3655904"/>
                <a:gd name="connsiteX1" fmla="*/ 210268 w 3955516"/>
                <a:gd name="connsiteY1" fmla="*/ 3516016 h 3655904"/>
                <a:gd name="connsiteX2" fmla="*/ 210268 w 3955516"/>
                <a:gd name="connsiteY2" fmla="*/ 3516016 h 3655904"/>
                <a:gd name="connsiteX3" fmla="*/ 2404025 w 3955516"/>
                <a:gd name="connsiteY3" fmla="*/ 0 h 3655904"/>
                <a:gd name="connsiteX4" fmla="*/ 3955516 w 3955516"/>
                <a:gd name="connsiteY4" fmla="*/ 0 h 3655904"/>
                <a:gd name="connsiteX5" fmla="*/ 1045452 w 3955516"/>
                <a:gd name="connsiteY5" fmla="*/ 3445637 h 3655904"/>
                <a:gd name="connsiteX6" fmla="*/ 309288 w 3955516"/>
                <a:gd name="connsiteY6" fmla="*/ 3583884 h 3655904"/>
                <a:gd name="connsiteX7" fmla="*/ 210268 w 3955516"/>
                <a:gd name="connsiteY7" fmla="*/ 3516016 h 3655904"/>
                <a:gd name="connsiteX8" fmla="*/ 126786 w 3955516"/>
                <a:gd name="connsiteY8" fmla="*/ 3429750 h 3655904"/>
                <a:gd name="connsiteX9" fmla="*/ 139890 w 3955516"/>
                <a:gd name="connsiteY9" fmla="*/ 2680831 h 36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5516" h="3655904">
                  <a:moveTo>
                    <a:pt x="210268" y="3516016"/>
                  </a:moveTo>
                  <a:lnTo>
                    <a:pt x="210268" y="3516016"/>
                  </a:lnTo>
                  <a:lnTo>
                    <a:pt x="210268" y="3516016"/>
                  </a:lnTo>
                  <a:close/>
                  <a:moveTo>
                    <a:pt x="2404025" y="0"/>
                  </a:moveTo>
                  <a:lnTo>
                    <a:pt x="3955516" y="0"/>
                  </a:lnTo>
                  <a:lnTo>
                    <a:pt x="1045452" y="3445637"/>
                  </a:lnTo>
                  <a:cubicBezTo>
                    <a:pt x="860656" y="3664444"/>
                    <a:pt x="551270" y="3715919"/>
                    <a:pt x="309288" y="3583884"/>
                  </a:cubicBezTo>
                  <a:lnTo>
                    <a:pt x="210268" y="3516016"/>
                  </a:lnTo>
                  <a:lnTo>
                    <a:pt x="126786" y="3429750"/>
                  </a:lnTo>
                  <a:cubicBezTo>
                    <a:pt x="-43881" y="3213275"/>
                    <a:pt x="-44906" y="2899638"/>
                    <a:pt x="139890" y="2680831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î$ļïḓê">
              <a:extLst>
                <a:ext uri="{FF2B5EF4-FFF2-40B4-BE49-F238E27FC236}">
                  <a16:creationId xmlns:a16="http://schemas.microsoft.com/office/drawing/2014/main" id="{3ECDFD97-F9F8-4458-83C7-75F6A6B9BC7F}"/>
                </a:ext>
              </a:extLst>
            </p:cNvPr>
            <p:cNvSpPr/>
            <p:nvPr userDrawn="1"/>
          </p:nvSpPr>
          <p:spPr>
            <a:xfrm>
              <a:off x="10490882" y="2022031"/>
              <a:ext cx="1697514" cy="2819365"/>
            </a:xfrm>
            <a:custGeom>
              <a:avLst/>
              <a:gdLst>
                <a:gd name="connsiteX0" fmla="*/ 1697514 w 1697514"/>
                <a:gd name="connsiteY0" fmla="*/ 0 h 2819365"/>
                <a:gd name="connsiteX1" fmla="*/ 1697514 w 1697514"/>
                <a:gd name="connsiteY1" fmla="*/ 1837030 h 2819365"/>
                <a:gd name="connsiteX2" fmla="*/ 1045452 w 1697514"/>
                <a:gd name="connsiteY2" fmla="*/ 2609099 h 2819365"/>
                <a:gd name="connsiteX3" fmla="*/ 210267 w 1697514"/>
                <a:gd name="connsiteY3" fmla="*/ 2679477 h 2819365"/>
                <a:gd name="connsiteX4" fmla="*/ 210268 w 1697514"/>
                <a:gd name="connsiteY4" fmla="*/ 2679478 h 2819365"/>
                <a:gd name="connsiteX5" fmla="*/ 139890 w 1697514"/>
                <a:gd name="connsiteY5" fmla="*/ 1844292 h 28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514" h="2819365">
                  <a:moveTo>
                    <a:pt x="1697514" y="0"/>
                  </a:moveTo>
                  <a:lnTo>
                    <a:pt x="1697514" y="1837030"/>
                  </a:lnTo>
                  <a:lnTo>
                    <a:pt x="1045452" y="2609099"/>
                  </a:lnTo>
                  <a:cubicBezTo>
                    <a:pt x="834257" y="2859163"/>
                    <a:pt x="460332" y="2890672"/>
                    <a:pt x="210267" y="2679477"/>
                  </a:cubicBezTo>
                  <a:lnTo>
                    <a:pt x="210268" y="2679478"/>
                  </a:lnTo>
                  <a:cubicBezTo>
                    <a:pt x="-39796" y="2468282"/>
                    <a:pt x="-71306" y="2094357"/>
                    <a:pt x="139890" y="1844292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iš1ïdé">
              <a:extLst>
                <a:ext uri="{FF2B5EF4-FFF2-40B4-BE49-F238E27FC236}">
                  <a16:creationId xmlns:a16="http://schemas.microsoft.com/office/drawing/2014/main" id="{2CA04BCD-7F71-4105-83C6-67D474785A06}"/>
                </a:ext>
              </a:extLst>
            </p:cNvPr>
            <p:cNvSpPr/>
            <p:nvPr userDrawn="1"/>
          </p:nvSpPr>
          <p:spPr>
            <a:xfrm>
              <a:off x="10073794" y="2366994"/>
              <a:ext cx="2118206" cy="3564196"/>
            </a:xfrm>
            <a:custGeom>
              <a:avLst/>
              <a:gdLst>
                <a:gd name="connsiteX0" fmla="*/ 2118206 w 2118206"/>
                <a:gd name="connsiteY0" fmla="*/ 0 h 3564196"/>
                <a:gd name="connsiteX1" fmla="*/ 2118206 w 2118206"/>
                <a:gd name="connsiteY1" fmla="*/ 2396948 h 3564196"/>
                <a:gd name="connsiteX2" fmla="*/ 1364100 w 2118206"/>
                <a:gd name="connsiteY2" fmla="*/ 3289841 h 3564196"/>
                <a:gd name="connsiteX3" fmla="*/ 274355 w 2118206"/>
                <a:gd name="connsiteY3" fmla="*/ 3381670 h 3564196"/>
                <a:gd name="connsiteX4" fmla="*/ 274356 w 2118206"/>
                <a:gd name="connsiteY4" fmla="*/ 3381671 h 3564196"/>
                <a:gd name="connsiteX5" fmla="*/ 182527 w 2118206"/>
                <a:gd name="connsiteY5" fmla="*/ 2291926 h 356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206" h="3564196">
                  <a:moveTo>
                    <a:pt x="2118206" y="0"/>
                  </a:moveTo>
                  <a:lnTo>
                    <a:pt x="2118206" y="2396948"/>
                  </a:lnTo>
                  <a:lnTo>
                    <a:pt x="1364100" y="3289841"/>
                  </a:lnTo>
                  <a:cubicBezTo>
                    <a:pt x="1088533" y="3616123"/>
                    <a:pt x="600638" y="3657237"/>
                    <a:pt x="274355" y="3381670"/>
                  </a:cubicBezTo>
                  <a:lnTo>
                    <a:pt x="274356" y="3381671"/>
                  </a:lnTo>
                  <a:cubicBezTo>
                    <a:pt x="-51927" y="3106104"/>
                    <a:pt x="-93040" y="2618208"/>
                    <a:pt x="182527" y="229192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îSlíḑè">
              <a:extLst>
                <a:ext uri="{FF2B5EF4-FFF2-40B4-BE49-F238E27FC236}">
                  <a16:creationId xmlns:a16="http://schemas.microsoft.com/office/drawing/2014/main" id="{328C9D76-DBE1-49B5-AF7C-DD24A5B36F96}"/>
                </a:ext>
              </a:extLst>
            </p:cNvPr>
            <p:cNvSpPr/>
            <p:nvPr userDrawn="1"/>
          </p:nvSpPr>
          <p:spPr>
            <a:xfrm>
              <a:off x="5721772" y="0"/>
              <a:ext cx="6470228" cy="6074237"/>
            </a:xfrm>
            <a:custGeom>
              <a:avLst/>
              <a:gdLst>
                <a:gd name="connsiteX0" fmla="*/ 2441939 w 6470228"/>
                <a:gd name="connsiteY0" fmla="*/ 0 h 6074237"/>
                <a:gd name="connsiteX1" fmla="*/ 6470228 w 6470228"/>
                <a:gd name="connsiteY1" fmla="*/ 0 h 6074237"/>
                <a:gd name="connsiteX2" fmla="*/ 6470228 w 6470228"/>
                <a:gd name="connsiteY2" fmla="*/ 2453916 h 6074237"/>
                <a:gd name="connsiteX3" fmla="*/ 4110930 w 6470228"/>
                <a:gd name="connsiteY3" fmla="*/ 5247423 h 6074237"/>
                <a:gd name="connsiteX4" fmla="*/ 826815 w 6470228"/>
                <a:gd name="connsiteY4" fmla="*/ 5524165 h 6074237"/>
                <a:gd name="connsiteX5" fmla="*/ 826816 w 6470228"/>
                <a:gd name="connsiteY5" fmla="*/ 5524165 h 6074237"/>
                <a:gd name="connsiteX6" fmla="*/ 550073 w 6470228"/>
                <a:gd name="connsiteY6" fmla="*/ 2240050 h 607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0228" h="6074237">
                  <a:moveTo>
                    <a:pt x="2441939" y="0"/>
                  </a:moveTo>
                  <a:lnTo>
                    <a:pt x="6470228" y="0"/>
                  </a:lnTo>
                  <a:lnTo>
                    <a:pt x="6470228" y="2453916"/>
                  </a:lnTo>
                  <a:lnTo>
                    <a:pt x="4110930" y="5247423"/>
                  </a:lnTo>
                  <a:cubicBezTo>
                    <a:pt x="3280467" y="6230727"/>
                    <a:pt x="1810118" y="6354628"/>
                    <a:pt x="826815" y="5524165"/>
                  </a:cubicBezTo>
                  <a:lnTo>
                    <a:pt x="826816" y="5524165"/>
                  </a:lnTo>
                  <a:cubicBezTo>
                    <a:pt x="-156489" y="4693703"/>
                    <a:pt x="-280390" y="3223353"/>
                    <a:pt x="550073" y="2240050"/>
                  </a:cubicBez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2892248"/>
            <a:ext cx="10845798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5198484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902213"/>
            <a:ext cx="1084579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663F0D-3659-453D-9B02-B0E0591B44BB}"/>
              </a:ext>
            </a:extLst>
          </p:cNvPr>
          <p:cNvGrpSpPr/>
          <p:nvPr userDrawn="1"/>
        </p:nvGrpSpPr>
        <p:grpSpPr>
          <a:xfrm>
            <a:off x="11112501" y="4692303"/>
            <a:ext cx="1076284" cy="1986290"/>
            <a:chOff x="11761373" y="5661203"/>
            <a:chExt cx="427411" cy="788790"/>
          </a:xfrm>
        </p:grpSpPr>
        <p:sp>
          <p:nvSpPr>
            <p:cNvPr id="9" name="î$ľídé">
              <a:extLst>
                <a:ext uri="{FF2B5EF4-FFF2-40B4-BE49-F238E27FC236}">
                  <a16:creationId xmlns:a16="http://schemas.microsoft.com/office/drawing/2014/main" id="{12BDBF0A-7794-497A-B347-523784BA2A29}"/>
                </a:ext>
              </a:extLst>
            </p:cNvPr>
            <p:cNvSpPr/>
            <p:nvPr userDrawn="1"/>
          </p:nvSpPr>
          <p:spPr>
            <a:xfrm flipV="1">
              <a:off x="11845533" y="5881102"/>
              <a:ext cx="342524" cy="568891"/>
            </a:xfrm>
            <a:custGeom>
              <a:avLst/>
              <a:gdLst>
                <a:gd name="connsiteX0" fmla="*/ 1697514 w 1697514"/>
                <a:gd name="connsiteY0" fmla="*/ 0 h 2819365"/>
                <a:gd name="connsiteX1" fmla="*/ 1697514 w 1697514"/>
                <a:gd name="connsiteY1" fmla="*/ 1837030 h 2819365"/>
                <a:gd name="connsiteX2" fmla="*/ 1045452 w 1697514"/>
                <a:gd name="connsiteY2" fmla="*/ 2609099 h 2819365"/>
                <a:gd name="connsiteX3" fmla="*/ 210267 w 1697514"/>
                <a:gd name="connsiteY3" fmla="*/ 2679477 h 2819365"/>
                <a:gd name="connsiteX4" fmla="*/ 210268 w 1697514"/>
                <a:gd name="connsiteY4" fmla="*/ 2679478 h 2819365"/>
                <a:gd name="connsiteX5" fmla="*/ 139890 w 1697514"/>
                <a:gd name="connsiteY5" fmla="*/ 1844292 h 28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514" h="2819365">
                  <a:moveTo>
                    <a:pt x="1697514" y="0"/>
                  </a:moveTo>
                  <a:lnTo>
                    <a:pt x="1697514" y="1837030"/>
                  </a:lnTo>
                  <a:lnTo>
                    <a:pt x="1045452" y="2609099"/>
                  </a:lnTo>
                  <a:cubicBezTo>
                    <a:pt x="834257" y="2859163"/>
                    <a:pt x="460332" y="2890672"/>
                    <a:pt x="210267" y="2679477"/>
                  </a:cubicBezTo>
                  <a:lnTo>
                    <a:pt x="210268" y="2679478"/>
                  </a:lnTo>
                  <a:cubicBezTo>
                    <a:pt x="-39796" y="2468282"/>
                    <a:pt x="-71306" y="2094357"/>
                    <a:pt x="139890" y="1844292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iśľîḋé">
              <a:extLst>
                <a:ext uri="{FF2B5EF4-FFF2-40B4-BE49-F238E27FC236}">
                  <a16:creationId xmlns:a16="http://schemas.microsoft.com/office/drawing/2014/main" id="{B8EF53BF-186A-47C0-B18A-4E049A034B72}"/>
                </a:ext>
              </a:extLst>
            </p:cNvPr>
            <p:cNvSpPr/>
            <p:nvPr userDrawn="1"/>
          </p:nvSpPr>
          <p:spPr>
            <a:xfrm flipV="1">
              <a:off x="11761373" y="5661203"/>
              <a:ext cx="427411" cy="719183"/>
            </a:xfrm>
            <a:custGeom>
              <a:avLst/>
              <a:gdLst>
                <a:gd name="connsiteX0" fmla="*/ 2118206 w 2118206"/>
                <a:gd name="connsiteY0" fmla="*/ 0 h 3564196"/>
                <a:gd name="connsiteX1" fmla="*/ 2118206 w 2118206"/>
                <a:gd name="connsiteY1" fmla="*/ 2396948 h 3564196"/>
                <a:gd name="connsiteX2" fmla="*/ 1364100 w 2118206"/>
                <a:gd name="connsiteY2" fmla="*/ 3289841 h 3564196"/>
                <a:gd name="connsiteX3" fmla="*/ 274355 w 2118206"/>
                <a:gd name="connsiteY3" fmla="*/ 3381670 h 3564196"/>
                <a:gd name="connsiteX4" fmla="*/ 274356 w 2118206"/>
                <a:gd name="connsiteY4" fmla="*/ 3381671 h 3564196"/>
                <a:gd name="connsiteX5" fmla="*/ 182527 w 2118206"/>
                <a:gd name="connsiteY5" fmla="*/ 2291926 h 356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206" h="3564196">
                  <a:moveTo>
                    <a:pt x="2118206" y="0"/>
                  </a:moveTo>
                  <a:lnTo>
                    <a:pt x="2118206" y="2396948"/>
                  </a:lnTo>
                  <a:lnTo>
                    <a:pt x="1364100" y="3289841"/>
                  </a:lnTo>
                  <a:cubicBezTo>
                    <a:pt x="1088533" y="3616123"/>
                    <a:pt x="600638" y="3657237"/>
                    <a:pt x="274355" y="3381670"/>
                  </a:cubicBezTo>
                  <a:lnTo>
                    <a:pt x="274356" y="3381671"/>
                  </a:lnTo>
                  <a:cubicBezTo>
                    <a:pt x="-51927" y="3106104"/>
                    <a:pt x="-93040" y="2618208"/>
                    <a:pt x="182527" y="229192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B1C2309-2FFF-4106-8C5F-C5C1628C054F}"/>
              </a:ext>
            </a:extLst>
          </p:cNvPr>
          <p:cNvGrpSpPr/>
          <p:nvPr userDrawn="1"/>
        </p:nvGrpSpPr>
        <p:grpSpPr>
          <a:xfrm>
            <a:off x="9724571" y="535076"/>
            <a:ext cx="1795916" cy="404220"/>
            <a:chOff x="1071789" y="916886"/>
            <a:chExt cx="2217511" cy="499112"/>
          </a:xfrm>
        </p:grpSpPr>
        <p:grpSp>
          <p:nvGrpSpPr>
            <p:cNvPr id="12" name="ï$ļidê">
              <a:extLst>
                <a:ext uri="{FF2B5EF4-FFF2-40B4-BE49-F238E27FC236}">
                  <a16:creationId xmlns:a16="http://schemas.microsoft.com/office/drawing/2014/main" id="{8C9E18A8-FCAF-41BD-B1CD-4524C70AEDA0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23" name="îšḻïďe">
                <a:extLst>
                  <a:ext uri="{FF2B5EF4-FFF2-40B4-BE49-F238E27FC236}">
                    <a16:creationId xmlns:a16="http://schemas.microsoft.com/office/drawing/2014/main" id="{2020216F-13DC-4696-95C2-A668999922E5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ṥľide">
                <a:extLst>
                  <a:ext uri="{FF2B5EF4-FFF2-40B4-BE49-F238E27FC236}">
                    <a16:creationId xmlns:a16="http://schemas.microsoft.com/office/drawing/2014/main" id="{4856863A-A215-4EF9-BC82-326846F49742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ş1íḑé">
                <a:extLst>
                  <a:ext uri="{FF2B5EF4-FFF2-40B4-BE49-F238E27FC236}">
                    <a16:creationId xmlns:a16="http://schemas.microsoft.com/office/drawing/2014/main" id="{BEEDAA68-58EA-41CB-975B-A1A655F598C2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Sḷîḑe">
                <a:extLst>
                  <a:ext uri="{FF2B5EF4-FFF2-40B4-BE49-F238E27FC236}">
                    <a16:creationId xmlns:a16="http://schemas.microsoft.com/office/drawing/2014/main" id="{968377F3-6980-45C2-933B-C61B6141A0A4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ṡḻîḋe">
                <a:extLst>
                  <a:ext uri="{FF2B5EF4-FFF2-40B4-BE49-F238E27FC236}">
                    <a16:creationId xmlns:a16="http://schemas.microsoft.com/office/drawing/2014/main" id="{730D1AB7-7181-4FD8-A924-9AFB731B834F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ļïdê">
                <a:extLst>
                  <a:ext uri="{FF2B5EF4-FFF2-40B4-BE49-F238E27FC236}">
                    <a16:creationId xmlns:a16="http://schemas.microsoft.com/office/drawing/2014/main" id="{DD750A71-B266-4493-BB94-2A3DB893621A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śļiḋé">
                <a:extLst>
                  <a:ext uri="{FF2B5EF4-FFF2-40B4-BE49-F238E27FC236}">
                    <a16:creationId xmlns:a16="http://schemas.microsoft.com/office/drawing/2014/main" id="{13D21F53-5CEF-443C-A4DA-2FEB9C95A471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ḷíḑe">
                <a:extLst>
                  <a:ext uri="{FF2B5EF4-FFF2-40B4-BE49-F238E27FC236}">
                    <a16:creationId xmlns:a16="http://schemas.microsoft.com/office/drawing/2014/main" id="{0F1CEC88-039E-48F8-832E-2238284FB1AA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ṧļiḓé">
                <a:extLst>
                  <a:ext uri="{FF2B5EF4-FFF2-40B4-BE49-F238E27FC236}">
                    <a16:creationId xmlns:a16="http://schemas.microsoft.com/office/drawing/2014/main" id="{E90146A6-7804-407C-AEC6-0B81EEFCAF6E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Slïḍè">
                <a:extLst>
                  <a:ext uri="{FF2B5EF4-FFF2-40B4-BE49-F238E27FC236}">
                    <a16:creationId xmlns:a16="http://schemas.microsoft.com/office/drawing/2014/main" id="{44AC6217-551F-413C-AE59-9500B1B20369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3" name="íšlíḍé">
                <a:extLst>
                  <a:ext uri="{FF2B5EF4-FFF2-40B4-BE49-F238E27FC236}">
                    <a16:creationId xmlns:a16="http://schemas.microsoft.com/office/drawing/2014/main" id="{BD1004DF-F7C8-489C-9860-E02ABC1E9422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šḻidè">
                <a:extLst>
                  <a:ext uri="{FF2B5EF4-FFF2-40B4-BE49-F238E27FC236}">
                    <a16:creationId xmlns:a16="http://schemas.microsoft.com/office/drawing/2014/main" id="{5C0ABEEF-C80B-4328-B97F-45A97818619D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sḷide">
                <a:extLst>
                  <a:ext uri="{FF2B5EF4-FFF2-40B4-BE49-F238E27FC236}">
                    <a16:creationId xmlns:a16="http://schemas.microsoft.com/office/drawing/2014/main" id="{A42388AA-45FE-435C-9892-C565170E96C5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şḷïḍé">
                <a:extLst>
                  <a:ext uri="{FF2B5EF4-FFF2-40B4-BE49-F238E27FC236}">
                    <a16:creationId xmlns:a16="http://schemas.microsoft.com/office/drawing/2014/main" id="{2A14E0B6-EDF6-4127-B492-06B91A754820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ḷïde">
                <a:extLst>
                  <a:ext uri="{FF2B5EF4-FFF2-40B4-BE49-F238E27FC236}">
                    <a16:creationId xmlns:a16="http://schemas.microsoft.com/office/drawing/2014/main" id="{EF802D0D-499C-47A6-A1B0-3961FF9051EF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ṩḷiďè">
                <a:extLst>
                  <a:ext uri="{FF2B5EF4-FFF2-40B4-BE49-F238E27FC236}">
                    <a16:creationId xmlns:a16="http://schemas.microsoft.com/office/drawing/2014/main" id="{74AE230F-AC3D-4A53-AE8A-7E18101501CD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$1iḓê">
                <a:extLst>
                  <a:ext uri="{FF2B5EF4-FFF2-40B4-BE49-F238E27FC236}">
                    <a16:creationId xmlns:a16="http://schemas.microsoft.com/office/drawing/2014/main" id="{AC26B1B2-172F-4767-81DD-D5E79A272EB9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ṡlïḓè">
              <a:extLst>
                <a:ext uri="{FF2B5EF4-FFF2-40B4-BE49-F238E27FC236}">
                  <a16:creationId xmlns:a16="http://schemas.microsoft.com/office/drawing/2014/main" id="{3A123B05-5123-4065-A6F1-D94F4C54EA7A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17" name="iSḷiḋé">
                <a:extLst>
                  <a:ext uri="{FF2B5EF4-FFF2-40B4-BE49-F238E27FC236}">
                    <a16:creationId xmlns:a16="http://schemas.microsoft.com/office/drawing/2014/main" id="{CA21DADE-6C88-4DE0-921E-9D7880634D2E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ṥḻiḑé">
                <a:extLst>
                  <a:ext uri="{FF2B5EF4-FFF2-40B4-BE49-F238E27FC236}">
                    <a16:creationId xmlns:a16="http://schemas.microsoft.com/office/drawing/2014/main" id="{94C141F2-8A22-4CE3-A217-7A04BA6BE59D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ṡľîḑe">
                <a:extLst>
                  <a:ext uri="{FF2B5EF4-FFF2-40B4-BE49-F238E27FC236}">
                    <a16:creationId xmlns:a16="http://schemas.microsoft.com/office/drawing/2014/main" id="{BCB653DF-DBBB-42DE-A7CD-7FDFF4B8C197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ṧḷïḑé">
                <a:extLst>
                  <a:ext uri="{FF2B5EF4-FFF2-40B4-BE49-F238E27FC236}">
                    <a16:creationId xmlns:a16="http://schemas.microsoft.com/office/drawing/2014/main" id="{BA2BC783-0B6A-46E0-912C-80F52E3D9723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ṧ1íḓê">
                <a:extLst>
                  <a:ext uri="{FF2B5EF4-FFF2-40B4-BE49-F238E27FC236}">
                    <a16:creationId xmlns:a16="http://schemas.microsoft.com/office/drawing/2014/main" id="{686DF4BA-E100-46AD-AC23-D067EED6D087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lïḓè">
                <a:extLst>
                  <a:ext uri="{FF2B5EF4-FFF2-40B4-BE49-F238E27FC236}">
                    <a16:creationId xmlns:a16="http://schemas.microsoft.com/office/drawing/2014/main" id="{EB2B06D5-E044-4959-83C6-891C600B5A5C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ṧlide">
              <a:extLst>
                <a:ext uri="{FF2B5EF4-FFF2-40B4-BE49-F238E27FC236}">
                  <a16:creationId xmlns:a16="http://schemas.microsoft.com/office/drawing/2014/main" id="{B5351CA5-66BA-4D67-9DEE-CDF81A876F0F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15" name="ïṩ1ïdé">
                <a:extLst>
                  <a:ext uri="{FF2B5EF4-FFF2-40B4-BE49-F238E27FC236}">
                    <a16:creationId xmlns:a16="http://schemas.microsoft.com/office/drawing/2014/main" id="{E50CD631-F237-444C-8970-66AE986F2225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ṥḷíḍé">
                <a:extLst>
                  <a:ext uri="{FF2B5EF4-FFF2-40B4-BE49-F238E27FC236}">
                    <a16:creationId xmlns:a16="http://schemas.microsoft.com/office/drawing/2014/main" id="{96FBC146-AB38-454E-88F0-C42C58B6692B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2.xml"/><Relationship Id="rId7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22.xml"/><Relationship Id="rId7" Type="http://schemas.openxmlformats.org/officeDocument/2006/relationships/oleObject" Target="../embeddings/oleObject2.bin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ļî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ṩļiḋê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3" name="ïşḷïḋê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ṣlíḋê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iṣḷîḑè"/>
          <p:cNvSpPr>
            <a:spLocks noGrp="1"/>
          </p:cNvSpPr>
          <p:nvPr>
            <p:ph type="ctrTitle"/>
          </p:nvPr>
        </p:nvSpPr>
        <p:spPr>
          <a:xfrm>
            <a:off x="607995" y="1461444"/>
            <a:ext cx="8070466" cy="2574000"/>
          </a:xfrm>
        </p:spPr>
        <p:txBody>
          <a:bodyPr/>
          <a:lstStyle/>
          <a:p>
            <a:pPr algn="l" fontAlgn="b" latinLnBrk="0">
              <a:lnSpc>
                <a:spcPct val="100000"/>
              </a:lnSpc>
            </a:pPr>
            <a:r>
              <a:rPr lang="zh-CN" altLang="en-US" dirty="0"/>
              <a:t>第四题（交通控制灯）</a:t>
            </a:r>
            <a:br>
              <a:rPr lang="en-US" altLang="zh-CN" b="0" dirty="0"/>
            </a:br>
            <a:endParaRPr lang="zh-CN" altLang="en-US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D999B1-E646-419F-B85A-911FDDC3E535}"/>
              </a:ext>
            </a:extLst>
          </p:cNvPr>
          <p:cNvSpPr txBox="1"/>
          <p:nvPr/>
        </p:nvSpPr>
        <p:spPr>
          <a:xfrm>
            <a:off x="750276" y="4196862"/>
            <a:ext cx="4196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>
                    <a:lumMod val="50000"/>
                  </a:schemeClr>
                </a:solidFill>
                <a:latin typeface="Eras Bold ITC" panose="020B0907030504020204" pitchFamily="34" charset="0"/>
              </a:rPr>
              <a:t>第八组</a:t>
            </a:r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E6D9BA-F3AE-406D-A712-07942A656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8295" b="1868"/>
          <a:stretch/>
        </p:blipFill>
        <p:spPr>
          <a:xfrm>
            <a:off x="669924" y="1220367"/>
            <a:ext cx="9329529" cy="37326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363682-EEA1-4A4A-BE26-9F2443362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4" y="4982817"/>
            <a:ext cx="11027266" cy="15341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098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E4FBE5E-3363-4C57-87D2-06A1A76F6556}"/>
              </a:ext>
            </a:extLst>
          </p:cNvPr>
          <p:cNvSpPr txBox="1"/>
          <p:nvPr/>
        </p:nvSpPr>
        <p:spPr>
          <a:xfrm>
            <a:off x="627042" y="331577"/>
            <a:ext cx="1608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东西黄灯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1EE26B-A950-4EC9-BB33-108B07157E02}"/>
              </a:ext>
            </a:extLst>
          </p:cNvPr>
          <p:cNvSpPr txBox="1"/>
          <p:nvPr/>
        </p:nvSpPr>
        <p:spPr>
          <a:xfrm>
            <a:off x="5132233" y="2526103"/>
            <a:ext cx="5272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Z</a:t>
            </a:r>
            <a:r>
              <a:rPr lang="zh-CN" altLang="en-US" sz="2800" b="1"/>
              <a:t>（</a:t>
            </a:r>
            <a:r>
              <a:rPr lang="en-US" altLang="zh-CN" sz="2800" b="1"/>
              <a:t>yellow</a:t>
            </a:r>
            <a:r>
              <a:rPr lang="zh-CN" altLang="en-US" sz="2800" b="1"/>
              <a:t>）</a:t>
            </a:r>
            <a:r>
              <a:rPr lang="en-US" altLang="zh-CN" sz="2800" b="1"/>
              <a:t>=  Q3'Q2Q1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B11D56-ACE2-4987-8712-863923D5C0C5}"/>
              </a:ext>
            </a:extLst>
          </p:cNvPr>
          <p:cNvSpPr txBox="1"/>
          <p:nvPr/>
        </p:nvSpPr>
        <p:spPr>
          <a:xfrm>
            <a:off x="5132232" y="3364858"/>
            <a:ext cx="6223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LOAD</a:t>
            </a:r>
            <a:r>
              <a:rPr lang="zh-CN" altLang="en-US" sz="2800" b="1"/>
              <a:t>（</a:t>
            </a:r>
            <a:r>
              <a:rPr lang="en-US" altLang="zh-CN" sz="2800" b="1"/>
              <a:t> yellow </a:t>
            </a:r>
            <a:r>
              <a:rPr lang="zh-CN" altLang="en-US" sz="2800" b="1"/>
              <a:t>）</a:t>
            </a:r>
            <a:r>
              <a:rPr lang="en-US" altLang="zh-CN" sz="2800" b="1"/>
              <a:t>=Q3Q2Q1</a:t>
            </a:r>
            <a:endParaRPr lang="zh-CN" altLang="en-US" sz="28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CEF3AF0-2AF7-4A70-880C-94DC3358D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676292"/>
              </p:ext>
            </p:extLst>
          </p:nvPr>
        </p:nvGraphicFramePr>
        <p:xfrm>
          <a:off x="2440639" y="767335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79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3903F69-6FE8-46B0-BCBD-EDC0C27CCECE}"/>
              </a:ext>
            </a:extLst>
          </p:cNvPr>
          <p:cNvCxnSpPr/>
          <p:nvPr/>
        </p:nvCxnSpPr>
        <p:spPr>
          <a:xfrm>
            <a:off x="3524238" y="6613862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53F0106-FB17-411E-A808-8A817F758829}"/>
              </a:ext>
            </a:extLst>
          </p:cNvPr>
          <p:cNvCxnSpPr>
            <a:cxnSpLocks/>
          </p:cNvCxnSpPr>
          <p:nvPr/>
        </p:nvCxnSpPr>
        <p:spPr>
          <a:xfrm flipV="1">
            <a:off x="4361365" y="1328292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4071AE6-3D31-4AC3-959A-AF4F0F8235DF}"/>
              </a:ext>
            </a:extLst>
          </p:cNvPr>
          <p:cNvCxnSpPr/>
          <p:nvPr/>
        </p:nvCxnSpPr>
        <p:spPr>
          <a:xfrm flipH="1">
            <a:off x="3524238" y="1328292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525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ACD79F-AE6B-41FC-A555-1FD119B67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1" y="5022574"/>
            <a:ext cx="8792732" cy="1435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E702F8-C023-45C8-90A9-E30FA7F0C1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" t="3729" r="1660" b="6687"/>
          <a:stretch/>
        </p:blipFill>
        <p:spPr>
          <a:xfrm>
            <a:off x="549966" y="1085842"/>
            <a:ext cx="9408523" cy="3936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311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04DB3B-74CA-471F-A6DE-27739B6125BB}"/>
              </a:ext>
            </a:extLst>
          </p:cNvPr>
          <p:cNvSpPr txBox="1"/>
          <p:nvPr/>
        </p:nvSpPr>
        <p:spPr>
          <a:xfrm>
            <a:off x="578684" y="327993"/>
            <a:ext cx="1807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南北红灯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E61B272-4600-41EA-B900-32D6D0E49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788365"/>
              </p:ext>
            </p:extLst>
          </p:nvPr>
        </p:nvGraphicFramePr>
        <p:xfrm>
          <a:off x="2386556" y="835920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01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EA719EF-A5BC-4C17-AED2-F6A914B8EB92}"/>
              </a:ext>
            </a:extLst>
          </p:cNvPr>
          <p:cNvCxnSpPr/>
          <p:nvPr/>
        </p:nvCxnSpPr>
        <p:spPr>
          <a:xfrm>
            <a:off x="3470155" y="6682447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2144A69-F596-4EE3-A4DC-763FF9B048DD}"/>
              </a:ext>
            </a:extLst>
          </p:cNvPr>
          <p:cNvCxnSpPr>
            <a:cxnSpLocks/>
          </p:cNvCxnSpPr>
          <p:nvPr/>
        </p:nvCxnSpPr>
        <p:spPr>
          <a:xfrm flipV="1">
            <a:off x="4307282" y="1396877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389EA8E-FEE1-4B3D-81E8-F3AA146A12CE}"/>
              </a:ext>
            </a:extLst>
          </p:cNvPr>
          <p:cNvCxnSpPr/>
          <p:nvPr/>
        </p:nvCxnSpPr>
        <p:spPr>
          <a:xfrm flipH="1">
            <a:off x="3470155" y="1396877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0A39454-0764-44DC-ACC2-570E7FD57C5A}"/>
              </a:ext>
            </a:extLst>
          </p:cNvPr>
          <p:cNvSpPr txBox="1"/>
          <p:nvPr/>
        </p:nvSpPr>
        <p:spPr>
          <a:xfrm>
            <a:off x="5318802" y="3515375"/>
            <a:ext cx="4583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 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46A1F4-DCDD-4597-877E-84B9518B8107}"/>
              </a:ext>
            </a:extLst>
          </p:cNvPr>
          <p:cNvSpPr txBox="1"/>
          <p:nvPr/>
        </p:nvSpPr>
        <p:spPr>
          <a:xfrm>
            <a:off x="5318802" y="2597538"/>
            <a:ext cx="6094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Q3'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448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09CE29-5C32-4D43-8995-852E18BE1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2" y="4744278"/>
            <a:ext cx="9009283" cy="17337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3C2955-2649-4C8B-9A3E-AC7807D017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t="3722" r="1583" b="6493"/>
          <a:stretch/>
        </p:blipFill>
        <p:spPr>
          <a:xfrm>
            <a:off x="302654" y="1110079"/>
            <a:ext cx="7708285" cy="34972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07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29A7D67-95B5-413F-B642-8E4E4FBB2735}"/>
              </a:ext>
            </a:extLst>
          </p:cNvPr>
          <p:cNvSpPr txBox="1"/>
          <p:nvPr/>
        </p:nvSpPr>
        <p:spPr>
          <a:xfrm>
            <a:off x="5361512" y="3271421"/>
            <a:ext cx="4888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b="1" dirty="0"/>
              <a:t> </a:t>
            </a:r>
            <a:r>
              <a:rPr lang="en-US" altLang="zh-CN" sz="2800" b="1" dirty="0"/>
              <a:t>green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28E0D26-9DC8-4F0F-A7B3-E2CDFC4CE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184968"/>
              </p:ext>
            </p:extLst>
          </p:nvPr>
        </p:nvGraphicFramePr>
        <p:xfrm>
          <a:off x="2512730" y="782589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01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F8B3B59-749E-46F5-95F0-41CB6DA25071}"/>
              </a:ext>
            </a:extLst>
          </p:cNvPr>
          <p:cNvCxnSpPr/>
          <p:nvPr/>
        </p:nvCxnSpPr>
        <p:spPr>
          <a:xfrm>
            <a:off x="3457977" y="662711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66B7F46-E1BB-47F9-92BE-12DC9792F72A}"/>
              </a:ext>
            </a:extLst>
          </p:cNvPr>
          <p:cNvCxnSpPr>
            <a:cxnSpLocks/>
          </p:cNvCxnSpPr>
          <p:nvPr/>
        </p:nvCxnSpPr>
        <p:spPr>
          <a:xfrm flipV="1">
            <a:off x="4295104" y="134154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7F2BEEA-936F-46DD-A978-E4379294A2D6}"/>
              </a:ext>
            </a:extLst>
          </p:cNvPr>
          <p:cNvCxnSpPr/>
          <p:nvPr/>
        </p:nvCxnSpPr>
        <p:spPr>
          <a:xfrm flipH="1">
            <a:off x="3457977" y="134154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A2749FA-E81F-44EA-B576-5DB69BBD8F5A}"/>
              </a:ext>
            </a:extLst>
          </p:cNvPr>
          <p:cNvSpPr txBox="1"/>
          <p:nvPr/>
        </p:nvSpPr>
        <p:spPr>
          <a:xfrm>
            <a:off x="679101" y="259369"/>
            <a:ext cx="1833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南北绿灯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E0EFE7-5F3D-4AA3-8915-67274C55DED1}"/>
              </a:ext>
            </a:extLst>
          </p:cNvPr>
          <p:cNvSpPr txBox="1"/>
          <p:nvPr/>
        </p:nvSpPr>
        <p:spPr>
          <a:xfrm>
            <a:off x="5255566" y="2301843"/>
            <a:ext cx="5356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green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Q3Q2'+Q3Q1'Q0'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166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0231BE-1062-4B3F-90BA-C1D780547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4843669"/>
            <a:ext cx="9609742" cy="18628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1D54DA-DDCA-4B59-B81F-24B0D8719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"/>
          <a:stretch/>
        </p:blipFill>
        <p:spPr>
          <a:xfrm>
            <a:off x="300975" y="1194136"/>
            <a:ext cx="8577981" cy="3381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4130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62ECD3E-7F09-473F-9963-F5D1D67BB932}"/>
              </a:ext>
            </a:extLst>
          </p:cNvPr>
          <p:cNvSpPr txBox="1"/>
          <p:nvPr/>
        </p:nvSpPr>
        <p:spPr>
          <a:xfrm>
            <a:off x="5433479" y="3797401"/>
            <a:ext cx="4998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 yellow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89536C-C80E-4E66-B365-F47C77A051CE}"/>
              </a:ext>
            </a:extLst>
          </p:cNvPr>
          <p:cNvSpPr txBox="1"/>
          <p:nvPr/>
        </p:nvSpPr>
        <p:spPr>
          <a:xfrm>
            <a:off x="829805" y="370823"/>
            <a:ext cx="1646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南北黄灯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867BF3-B94D-4481-A045-A26E89952910}"/>
              </a:ext>
            </a:extLst>
          </p:cNvPr>
          <p:cNvSpPr txBox="1"/>
          <p:nvPr/>
        </p:nvSpPr>
        <p:spPr>
          <a:xfrm>
            <a:off x="5340409" y="2686155"/>
            <a:ext cx="62124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 yellow 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Q3Q2Q1'Q0+Q3Q2Q1Q0'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0543EAF-BD99-4685-9206-20DE6E452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924469"/>
              </p:ext>
            </p:extLst>
          </p:nvPr>
        </p:nvGraphicFramePr>
        <p:xfrm>
          <a:off x="2476690" y="835920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01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949065F-06AB-4F73-B77D-89E43E80C969}"/>
              </a:ext>
            </a:extLst>
          </p:cNvPr>
          <p:cNvCxnSpPr/>
          <p:nvPr/>
        </p:nvCxnSpPr>
        <p:spPr>
          <a:xfrm>
            <a:off x="3421937" y="6680444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D71BDB3-2562-4A4E-99C6-6F22EE96C0CF}"/>
              </a:ext>
            </a:extLst>
          </p:cNvPr>
          <p:cNvCxnSpPr>
            <a:cxnSpLocks/>
          </p:cNvCxnSpPr>
          <p:nvPr/>
        </p:nvCxnSpPr>
        <p:spPr>
          <a:xfrm flipV="1">
            <a:off x="4259064" y="1394874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7F104C0-A97B-4450-8E13-E2CCCA7CD947}"/>
              </a:ext>
            </a:extLst>
          </p:cNvPr>
          <p:cNvCxnSpPr/>
          <p:nvPr/>
        </p:nvCxnSpPr>
        <p:spPr>
          <a:xfrm flipH="1">
            <a:off x="3421937" y="1394874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4388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177EA84-1F1B-42EF-B485-6FB7DA56E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9" y="4481010"/>
            <a:ext cx="9352530" cy="21709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535D08-7E41-434E-84D9-ECB284DEC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7" y="1264286"/>
            <a:ext cx="9144424" cy="31288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996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ṧl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ṧļíḓé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3" name="iśľîḓe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iśļíḑê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iṡḻïḓê"/>
          <p:cNvSpPr>
            <a:spLocks noGrp="1"/>
          </p:cNvSpPr>
          <p:nvPr>
            <p:ph type="ctrTitle"/>
          </p:nvPr>
        </p:nvSpPr>
        <p:spPr>
          <a:xfrm>
            <a:off x="673100" y="2371548"/>
            <a:ext cx="10845798" cy="1621509"/>
          </a:xfrm>
        </p:spPr>
        <p:txBody>
          <a:bodyPr>
            <a:normAutofit fontScale="90000"/>
          </a:bodyPr>
          <a:lstStyle/>
          <a:p>
            <a:r>
              <a:rPr lang="en-US" altLang="zh-CN" sz="8000" dirty="0">
                <a:solidFill>
                  <a:schemeClr val="accent3"/>
                </a:solidFill>
              </a:rPr>
              <a:t>THANKS</a:t>
            </a:r>
            <a:br>
              <a:rPr lang="en-US" altLang="zh-CN" dirty="0">
                <a:solidFill>
                  <a:schemeClr val="accent3"/>
                </a:solidFill>
              </a:rPr>
            </a:br>
            <a:endParaRPr lang="zh-CN" altLang="en-US" dirty="0">
              <a:solidFill>
                <a:schemeClr val="accent3"/>
              </a:solidFill>
            </a:endParaRPr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ḷî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íŝḷiḋé">
            <a:extLst>
              <a:ext uri="{FF2B5EF4-FFF2-40B4-BE49-F238E27FC236}">
                <a16:creationId xmlns:a16="http://schemas.microsoft.com/office/drawing/2014/main" id="{3C2F0F09-3D89-4747-B4CE-A26FC1A26CB8}"/>
              </a:ext>
            </a:extLst>
          </p:cNvPr>
          <p:cNvGrpSpPr/>
          <p:nvPr/>
        </p:nvGrpSpPr>
        <p:grpSpPr>
          <a:xfrm>
            <a:off x="47143" y="4026879"/>
            <a:ext cx="12130525" cy="2137152"/>
            <a:chOff x="35399" y="4466341"/>
            <a:chExt cx="9108601" cy="1604749"/>
          </a:xfrm>
        </p:grpSpPr>
        <p:sp>
          <p:nvSpPr>
            <p:cNvPr id="46" name="ïŝľîďe">
              <a:extLst>
                <a:ext uri="{FF2B5EF4-FFF2-40B4-BE49-F238E27FC236}">
                  <a16:creationId xmlns:a16="http://schemas.microsoft.com/office/drawing/2014/main" id="{5515AA1C-2DC3-48F3-AAA3-A8B5EFE49FE1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7" name="iṥḷîḋè">
              <a:extLst>
                <a:ext uri="{FF2B5EF4-FFF2-40B4-BE49-F238E27FC236}">
                  <a16:creationId xmlns:a16="http://schemas.microsoft.com/office/drawing/2014/main" id="{A1BD0CB9-AFD6-4C34-AC3A-6867B4D04C6B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8" name="íŝ1idê">
              <a:extLst>
                <a:ext uri="{FF2B5EF4-FFF2-40B4-BE49-F238E27FC236}">
                  <a16:creationId xmlns:a16="http://schemas.microsoft.com/office/drawing/2014/main" id="{AFB1A53B-FFAB-47AF-889D-C3B05877E954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9" name="îṣlîḓe">
              <a:extLst>
                <a:ext uri="{FF2B5EF4-FFF2-40B4-BE49-F238E27FC236}">
                  <a16:creationId xmlns:a16="http://schemas.microsoft.com/office/drawing/2014/main" id="{478B3644-8B28-457C-8A31-82C95B98C0FF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0" name="íṡľíḑe">
              <a:extLst>
                <a:ext uri="{FF2B5EF4-FFF2-40B4-BE49-F238E27FC236}">
                  <a16:creationId xmlns:a16="http://schemas.microsoft.com/office/drawing/2014/main" id="{0451BE8B-B154-44C5-9F7F-97335D8E2709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51" name="ïṧļiḍê">
              <a:extLst>
                <a:ext uri="{FF2B5EF4-FFF2-40B4-BE49-F238E27FC236}">
                  <a16:creationId xmlns:a16="http://schemas.microsoft.com/office/drawing/2014/main" id="{5EAB7128-2F95-4242-8708-20B8191D9ED1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52" name="iṧḷíḋê">
              <a:extLst>
                <a:ext uri="{FF2B5EF4-FFF2-40B4-BE49-F238E27FC236}">
                  <a16:creationId xmlns:a16="http://schemas.microsoft.com/office/drawing/2014/main" id="{BE25D3AD-5DD4-4899-ADC2-8D25A6DDA7DD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3" name="ísliḋê">
              <a:extLst>
                <a:ext uri="{FF2B5EF4-FFF2-40B4-BE49-F238E27FC236}">
                  <a16:creationId xmlns:a16="http://schemas.microsoft.com/office/drawing/2014/main" id="{48EB2826-58D0-4186-A407-95C5511A2ACF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54" name="í$ļïḍé">
              <a:extLst>
                <a:ext uri="{FF2B5EF4-FFF2-40B4-BE49-F238E27FC236}">
                  <a16:creationId xmlns:a16="http://schemas.microsoft.com/office/drawing/2014/main" id="{65F1EDAA-7573-46B3-8596-949648FA58AA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55" name="íṡ1íḍé">
              <a:extLst>
                <a:ext uri="{FF2B5EF4-FFF2-40B4-BE49-F238E27FC236}">
                  <a16:creationId xmlns:a16="http://schemas.microsoft.com/office/drawing/2014/main" id="{FBD4DC72-288A-4CB5-A58C-3F52C2B52941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6" name="îšḻîḑé">
              <a:extLst>
                <a:ext uri="{FF2B5EF4-FFF2-40B4-BE49-F238E27FC236}">
                  <a16:creationId xmlns:a16="http://schemas.microsoft.com/office/drawing/2014/main" id="{73817D13-5E29-4F10-856A-8C57F0B15AC6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57" name="ïṡľíḋè">
              <a:extLst>
                <a:ext uri="{FF2B5EF4-FFF2-40B4-BE49-F238E27FC236}">
                  <a16:creationId xmlns:a16="http://schemas.microsoft.com/office/drawing/2014/main" id="{6924BB50-5EA0-4859-9C0E-AF77DC34CA30}"/>
                </a:ext>
              </a:extLst>
            </p:cNvPr>
            <p:cNvSpPr/>
            <p:nvPr/>
          </p:nvSpPr>
          <p:spPr bwMode="auto">
            <a:xfrm>
              <a:off x="3675572" y="5021475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8" name="í$ľíḋé">
              <a:extLst>
                <a:ext uri="{FF2B5EF4-FFF2-40B4-BE49-F238E27FC236}">
                  <a16:creationId xmlns:a16="http://schemas.microsoft.com/office/drawing/2014/main" id="{CB7E5D8B-CAA8-47BB-A70B-FB104F9E36BC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9" name="ïS1îďè">
              <a:extLst>
                <a:ext uri="{FF2B5EF4-FFF2-40B4-BE49-F238E27FC236}">
                  <a16:creationId xmlns:a16="http://schemas.microsoft.com/office/drawing/2014/main" id="{A62F3E6A-3172-4A4A-AF38-4CBB29951510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0" name="îSliḓe">
              <a:extLst>
                <a:ext uri="{FF2B5EF4-FFF2-40B4-BE49-F238E27FC236}">
                  <a16:creationId xmlns:a16="http://schemas.microsoft.com/office/drawing/2014/main" id="{37D3A04D-1126-4611-8CEA-4E6FF1976274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1" name="ïṥliḓè">
              <a:extLst>
                <a:ext uri="{FF2B5EF4-FFF2-40B4-BE49-F238E27FC236}">
                  <a16:creationId xmlns:a16="http://schemas.microsoft.com/office/drawing/2014/main" id="{08B50FF2-1F8C-4F38-8CD5-6A5E3A29DB3D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62" name="išľîḍê">
              <a:extLst>
                <a:ext uri="{FF2B5EF4-FFF2-40B4-BE49-F238E27FC236}">
                  <a16:creationId xmlns:a16="http://schemas.microsoft.com/office/drawing/2014/main" id="{DF3A36F1-234C-4840-B2CB-D861E9E32279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3" name="íşḻíḑe">
              <a:extLst>
                <a:ext uri="{FF2B5EF4-FFF2-40B4-BE49-F238E27FC236}">
                  <a16:creationId xmlns:a16="http://schemas.microsoft.com/office/drawing/2014/main" id="{BFAE3937-C439-4BFB-9922-5503F076A213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64" name="íS1íḑè">
              <a:extLst>
                <a:ext uri="{FF2B5EF4-FFF2-40B4-BE49-F238E27FC236}">
                  <a16:creationId xmlns:a16="http://schemas.microsoft.com/office/drawing/2014/main" id="{6DC3C403-CB50-4A12-95F9-52E4847B564D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5" name="îSḻîdé">
              <a:extLst>
                <a:ext uri="{FF2B5EF4-FFF2-40B4-BE49-F238E27FC236}">
                  <a16:creationId xmlns:a16="http://schemas.microsoft.com/office/drawing/2014/main" id="{BBBA07A8-6CCE-4612-812F-375CC4ADAAE4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6" name="iṧļíḍé">
              <a:extLst>
                <a:ext uri="{FF2B5EF4-FFF2-40B4-BE49-F238E27FC236}">
                  <a16:creationId xmlns:a16="http://schemas.microsoft.com/office/drawing/2014/main" id="{76A11E42-234B-4C15-99F9-BD3C57668EAE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67" name="i$ľïḋè">
              <a:extLst>
                <a:ext uri="{FF2B5EF4-FFF2-40B4-BE49-F238E27FC236}">
                  <a16:creationId xmlns:a16="http://schemas.microsoft.com/office/drawing/2014/main" id="{A2A058A7-3BC5-456E-8CCC-2D04DCF6CB9E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68" name="isļíḋe">
              <a:extLst>
                <a:ext uri="{FF2B5EF4-FFF2-40B4-BE49-F238E27FC236}">
                  <a16:creationId xmlns:a16="http://schemas.microsoft.com/office/drawing/2014/main" id="{9C9CE156-EC27-4E4F-A205-A112E1518014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9" name="íśľiḓé">
              <a:extLst>
                <a:ext uri="{FF2B5EF4-FFF2-40B4-BE49-F238E27FC236}">
                  <a16:creationId xmlns:a16="http://schemas.microsoft.com/office/drawing/2014/main" id="{F412B58A-D5F0-418C-9FB7-A52A809331F0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70" name="ïṡḻïḑé">
              <a:extLst>
                <a:ext uri="{FF2B5EF4-FFF2-40B4-BE49-F238E27FC236}">
                  <a16:creationId xmlns:a16="http://schemas.microsoft.com/office/drawing/2014/main" id="{934457AD-B22A-4AB1-B129-4CA8EE8CE670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71" name="îṡḷïḍé">
              <a:extLst>
                <a:ext uri="{FF2B5EF4-FFF2-40B4-BE49-F238E27FC236}">
                  <a16:creationId xmlns:a16="http://schemas.microsoft.com/office/drawing/2014/main" id="{8D32F4E1-4C35-4E22-86DD-C97400F834C5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72" name="isļíḋè">
              <a:extLst>
                <a:ext uri="{FF2B5EF4-FFF2-40B4-BE49-F238E27FC236}">
                  <a16:creationId xmlns:a16="http://schemas.microsoft.com/office/drawing/2014/main" id="{0339D2E5-7070-456E-88D2-B9503D73341B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73" name="ïśḷïḍè">
              <a:extLst>
                <a:ext uri="{FF2B5EF4-FFF2-40B4-BE49-F238E27FC236}">
                  <a16:creationId xmlns:a16="http://schemas.microsoft.com/office/drawing/2014/main" id="{6941D892-B18D-431B-966B-69BD6B146620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  <p:sp>
        <p:nvSpPr>
          <p:cNvPr id="76" name="is1ïḍe">
            <a:extLst>
              <a:ext uri="{FF2B5EF4-FFF2-40B4-BE49-F238E27FC236}">
                <a16:creationId xmlns:a16="http://schemas.microsoft.com/office/drawing/2014/main" id="{4415A554-CCFC-4B73-BDC4-DAA8A2116EEE}"/>
              </a:ext>
            </a:extLst>
          </p:cNvPr>
          <p:cNvSpPr/>
          <p:nvPr/>
        </p:nvSpPr>
        <p:spPr>
          <a:xfrm>
            <a:off x="507941" y="497796"/>
            <a:ext cx="3940936" cy="672121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r>
              <a:rPr lang="zh-CN" altLang="en-US" sz="3600" b="1" kern="0" dirty="0">
                <a:ln w="6350">
                  <a:noFill/>
                </a:ln>
                <a:solidFill>
                  <a:schemeClr val="accent1"/>
                </a:solidFill>
                <a:ea typeface="微软雅黑" panose="020B0503020204020204" pitchFamily="34" charset="-122"/>
              </a:rPr>
              <a:t>设计内容：</a:t>
            </a:r>
          </a:p>
        </p:txBody>
      </p:sp>
      <p:sp>
        <p:nvSpPr>
          <p:cNvPr id="77" name="îsḷîḍê">
            <a:extLst>
              <a:ext uri="{FF2B5EF4-FFF2-40B4-BE49-F238E27FC236}">
                <a16:creationId xmlns:a16="http://schemas.microsoft.com/office/drawing/2014/main" id="{278D0113-8CE1-477C-A079-D72F0002C86A}"/>
              </a:ext>
            </a:extLst>
          </p:cNvPr>
          <p:cNvSpPr txBox="1">
            <a:spLocks/>
          </p:cNvSpPr>
          <p:nvPr/>
        </p:nvSpPr>
        <p:spPr>
          <a:xfrm>
            <a:off x="1301059" y="6305762"/>
            <a:ext cx="4584698" cy="310871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800" spc="600">
                <a:solidFill>
                  <a:schemeClr val="accent3"/>
                </a:solidFill>
              </a:rPr>
              <a:t>www.uestc</a:t>
            </a:r>
            <a:r>
              <a:rPr lang="en-US" altLang="zh-CN" sz="100" spc="600">
                <a:solidFill>
                  <a:schemeClr val="accent3"/>
                </a:solidFill>
              </a:rPr>
              <a:t> </a:t>
            </a:r>
            <a:r>
              <a:rPr lang="en-US" altLang="zh-CN" sz="800" spc="600">
                <a:solidFill>
                  <a:schemeClr val="accent3"/>
                </a:solidFill>
              </a:rPr>
              <a:t>.</a:t>
            </a:r>
            <a:r>
              <a:rPr lang="en-US" altLang="zh-CN" sz="800" spc="600" dirty="0">
                <a:solidFill>
                  <a:schemeClr val="accent3"/>
                </a:solidFill>
              </a:rPr>
              <a:t>edu.cn</a:t>
            </a:r>
            <a:endParaRPr lang="zh-CN" altLang="en-US" sz="800" spc="600" dirty="0">
              <a:solidFill>
                <a:schemeClr val="accent3"/>
              </a:solidFill>
            </a:endParaRPr>
          </a:p>
        </p:txBody>
      </p:sp>
      <p:sp>
        <p:nvSpPr>
          <p:cNvPr id="3" name="î$ḷide">
            <a:extLst>
              <a:ext uri="{FF2B5EF4-FFF2-40B4-BE49-F238E27FC236}">
                <a16:creationId xmlns:a16="http://schemas.microsoft.com/office/drawing/2014/main" id="{F99566FB-AE5C-4E43-93BF-1236C997E9F3}"/>
              </a:ext>
            </a:extLst>
          </p:cNvPr>
          <p:cNvSpPr/>
          <p:nvPr/>
        </p:nvSpPr>
        <p:spPr>
          <a:xfrm>
            <a:off x="0" y="6122852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ís1iḋè">
            <a:extLst>
              <a:ext uri="{FF2B5EF4-FFF2-40B4-BE49-F238E27FC236}">
                <a16:creationId xmlns:a16="http://schemas.microsoft.com/office/drawing/2014/main" id="{FFF708EB-D135-4216-BB59-4FEEE28D2733}"/>
              </a:ext>
            </a:extLst>
          </p:cNvPr>
          <p:cNvGrpSpPr/>
          <p:nvPr/>
        </p:nvGrpSpPr>
        <p:grpSpPr>
          <a:xfrm>
            <a:off x="10075891" y="6281444"/>
            <a:ext cx="1381172" cy="310871"/>
            <a:chOff x="1071789" y="916886"/>
            <a:chExt cx="2217511" cy="499112"/>
          </a:xfrm>
        </p:grpSpPr>
        <p:grpSp>
          <p:nvGrpSpPr>
            <p:cNvPr id="80" name="ïsḻídè">
              <a:extLst>
                <a:ext uri="{FF2B5EF4-FFF2-40B4-BE49-F238E27FC236}">
                  <a16:creationId xmlns:a16="http://schemas.microsoft.com/office/drawing/2014/main" id="{10012BE1-18FB-414E-A234-192CB1DF14BE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91" name="ïṣ1iḑè">
                <a:extLst>
                  <a:ext uri="{FF2B5EF4-FFF2-40B4-BE49-F238E27FC236}">
                    <a16:creationId xmlns:a16="http://schemas.microsoft.com/office/drawing/2014/main" id="{7589E371-A64A-41E9-9886-88C2723455AE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ḷíḑe">
                <a:extLst>
                  <a:ext uri="{FF2B5EF4-FFF2-40B4-BE49-F238E27FC236}">
                    <a16:creationId xmlns:a16="http://schemas.microsoft.com/office/drawing/2014/main" id="{481E7B09-48A6-4402-9252-8024391809F9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sḻïḋe">
                <a:extLst>
                  <a:ext uri="{FF2B5EF4-FFF2-40B4-BE49-F238E27FC236}">
                    <a16:creationId xmlns:a16="http://schemas.microsoft.com/office/drawing/2014/main" id="{A443E617-0032-4B7F-A31A-5582D856EEA0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ṧ1ïḍe">
                <a:extLst>
                  <a:ext uri="{FF2B5EF4-FFF2-40B4-BE49-F238E27FC236}">
                    <a16:creationId xmlns:a16="http://schemas.microsoft.com/office/drawing/2014/main" id="{FE3F1AC8-55DA-4AB9-A42B-FC09D3696A05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ḻîdè">
                <a:extLst>
                  <a:ext uri="{FF2B5EF4-FFF2-40B4-BE49-F238E27FC236}">
                    <a16:creationId xmlns:a16="http://schemas.microsoft.com/office/drawing/2014/main" id="{35A105D4-2AD3-473D-80F2-878DEC702A65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$1íḓê">
                <a:extLst>
                  <a:ext uri="{FF2B5EF4-FFF2-40B4-BE49-F238E27FC236}">
                    <a16:creationId xmlns:a16="http://schemas.microsoft.com/office/drawing/2014/main" id="{C52DD86A-ABAA-4ED8-BA26-DE5BB7F813DA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ṥļíḍê">
                <a:extLst>
                  <a:ext uri="{FF2B5EF4-FFF2-40B4-BE49-F238E27FC236}">
                    <a16:creationId xmlns:a16="http://schemas.microsoft.com/office/drawing/2014/main" id="{476C0FCF-E78A-483B-9F7C-5BC89ECDECF3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sļïḍe">
                <a:extLst>
                  <a:ext uri="{FF2B5EF4-FFF2-40B4-BE49-F238E27FC236}">
                    <a16:creationId xmlns:a16="http://schemas.microsoft.com/office/drawing/2014/main" id="{683633E5-B317-4B50-BCA2-7E71A1822B5B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şḻîḓè">
                <a:extLst>
                  <a:ext uri="{FF2B5EF4-FFF2-40B4-BE49-F238E27FC236}">
                    <a16:creationId xmlns:a16="http://schemas.microsoft.com/office/drawing/2014/main" id="{74268E3B-F4FB-4E3B-BE45-515BF8332ED9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sliḋé">
                <a:extLst>
                  <a:ext uri="{FF2B5EF4-FFF2-40B4-BE49-F238E27FC236}">
                    <a16:creationId xmlns:a16="http://schemas.microsoft.com/office/drawing/2014/main" id="{FD05117D-F6E3-495C-90DC-F67D0C4320D5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1" name="íSlídè">
                <a:extLst>
                  <a:ext uri="{FF2B5EF4-FFF2-40B4-BE49-F238E27FC236}">
                    <a16:creationId xmlns:a16="http://schemas.microsoft.com/office/drawing/2014/main" id="{36851A5D-3808-42BE-8352-CA317958E568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$liḋé">
                <a:extLst>
                  <a:ext uri="{FF2B5EF4-FFF2-40B4-BE49-F238E27FC236}">
                    <a16:creationId xmlns:a16="http://schemas.microsoft.com/office/drawing/2014/main" id="{C00E0AA7-DC1D-49D2-A9F5-39D08ECA9F8A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ṡlíḍe">
                <a:extLst>
                  <a:ext uri="{FF2B5EF4-FFF2-40B4-BE49-F238E27FC236}">
                    <a16:creationId xmlns:a16="http://schemas.microsoft.com/office/drawing/2014/main" id="{6F3391CF-A6F7-44CB-81ED-D140EE054995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ŝḷîďe">
                <a:extLst>
                  <a:ext uri="{FF2B5EF4-FFF2-40B4-BE49-F238E27FC236}">
                    <a16:creationId xmlns:a16="http://schemas.microsoft.com/office/drawing/2014/main" id="{2B8F685D-5B82-4833-B322-44A0C12D0142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ṩľîḋé">
                <a:extLst>
                  <a:ext uri="{FF2B5EF4-FFF2-40B4-BE49-F238E27FC236}">
                    <a16:creationId xmlns:a16="http://schemas.microsoft.com/office/drawing/2014/main" id="{A582AE63-7AEF-4ABB-AFD7-8EB05E1C5B05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ŝliďè">
                <a:extLst>
                  <a:ext uri="{FF2B5EF4-FFF2-40B4-BE49-F238E27FC236}">
                    <a16:creationId xmlns:a16="http://schemas.microsoft.com/office/drawing/2014/main" id="{1AB8CA30-0378-4636-9C86-C3B972C4E213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sḻiďe">
                <a:extLst>
                  <a:ext uri="{FF2B5EF4-FFF2-40B4-BE49-F238E27FC236}">
                    <a16:creationId xmlns:a16="http://schemas.microsoft.com/office/drawing/2014/main" id="{30B9A6C2-EDBC-4112-987D-410E8F152223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1" name="ïṥḷidè">
              <a:extLst>
                <a:ext uri="{FF2B5EF4-FFF2-40B4-BE49-F238E27FC236}">
                  <a16:creationId xmlns:a16="http://schemas.microsoft.com/office/drawing/2014/main" id="{3361794D-7D66-4705-B5C6-C498666B8052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85" name="išḷïḍé">
                <a:extLst>
                  <a:ext uri="{FF2B5EF4-FFF2-40B4-BE49-F238E27FC236}">
                    <a16:creationId xmlns:a16="http://schemas.microsoft.com/office/drawing/2014/main" id="{714015A9-52B2-404C-AB01-38AF7D8E03C9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ṧ1iḓé">
                <a:extLst>
                  <a:ext uri="{FF2B5EF4-FFF2-40B4-BE49-F238E27FC236}">
                    <a16:creationId xmlns:a16="http://schemas.microsoft.com/office/drawing/2014/main" id="{61B4CA39-C447-42BD-825F-9443075B7F3A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śḻîḍé">
                <a:extLst>
                  <a:ext uri="{FF2B5EF4-FFF2-40B4-BE49-F238E27FC236}">
                    <a16:creationId xmlns:a16="http://schemas.microsoft.com/office/drawing/2014/main" id="{DEF6740A-2D08-488B-9EEE-61266D7BC869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ṣľïḑe">
                <a:extLst>
                  <a:ext uri="{FF2B5EF4-FFF2-40B4-BE49-F238E27FC236}">
                    <a16:creationId xmlns:a16="http://schemas.microsoft.com/office/drawing/2014/main" id="{E665543F-FD98-4345-8573-5B5A287F3C19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ṡḷíḓè">
                <a:extLst>
                  <a:ext uri="{FF2B5EF4-FFF2-40B4-BE49-F238E27FC236}">
                    <a16:creationId xmlns:a16="http://schemas.microsoft.com/office/drawing/2014/main" id="{5BF72B2D-85B8-4BAC-A88B-E0D75F72956A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śľiḓè">
                <a:extLst>
                  <a:ext uri="{FF2B5EF4-FFF2-40B4-BE49-F238E27FC236}">
                    <a16:creationId xmlns:a16="http://schemas.microsoft.com/office/drawing/2014/main" id="{DD96F91B-4822-496A-9EE7-D6A84E2A387E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2" name="ïṣlîḋe">
              <a:extLst>
                <a:ext uri="{FF2B5EF4-FFF2-40B4-BE49-F238E27FC236}">
                  <a16:creationId xmlns:a16="http://schemas.microsoft.com/office/drawing/2014/main" id="{3EDE0A7F-535D-4ECD-8887-657F47A5192D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83" name="íṣlíḍé">
                <a:extLst>
                  <a:ext uri="{FF2B5EF4-FFF2-40B4-BE49-F238E27FC236}">
                    <a16:creationId xmlns:a16="http://schemas.microsoft.com/office/drawing/2014/main" id="{AF4DB646-8F57-4FB8-B403-0AA88224364D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ṡ1iḓé">
                <a:extLst>
                  <a:ext uri="{FF2B5EF4-FFF2-40B4-BE49-F238E27FC236}">
                    <a16:creationId xmlns:a16="http://schemas.microsoft.com/office/drawing/2014/main" id="{FB843CFF-96B3-4A73-8BE4-44A88EB89084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74" name="iŝḷíḑê">
            <a:extLst>
              <a:ext uri="{FF2B5EF4-FFF2-40B4-BE49-F238E27FC236}">
                <a16:creationId xmlns:a16="http://schemas.microsoft.com/office/drawing/2014/main" id="{548AC9F7-E4C6-40A0-A82B-62BFF1944D65}"/>
              </a:ext>
            </a:extLst>
          </p:cNvPr>
          <p:cNvSpPr txBox="1">
            <a:spLocks/>
          </p:cNvSpPr>
          <p:nvPr/>
        </p:nvSpPr>
        <p:spPr>
          <a:xfrm>
            <a:off x="251121" y="1668178"/>
            <a:ext cx="10845800" cy="319544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以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 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个红色指示灯、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 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个绿色指示灯和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 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个黄色指示灯模拟路口的东、南、西、北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 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个方向的红、绿、黄交通灯。控制这些指示灯，使它们按下列规律亮和灭。（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）初始状态为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 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个方向的红灯全亮，时间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1S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；（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）东、西方向绿灯亮，南、北方向红灯亮。东、西方向通车，时间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5S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；（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）东、西方向黄灯闪烁，南、北方向红灯亮，时间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2S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；（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）东、西方向红灯亮，南、北方向绿灯亮，南、北方向通车，时间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5S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；（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）东、西方向红灯亮，南、北方向红闪烁，时间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2S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；（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）返回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），继续运行；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ľî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8BB2132-A7B8-4274-8893-7EFBAE52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24" y="175462"/>
            <a:ext cx="5419185" cy="895350"/>
          </a:xfrm>
        </p:spPr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7C09B77-DF8D-454E-B535-791A93CEA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823" y="1070812"/>
            <a:ext cx="5419185" cy="101562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灯亮即为</a:t>
            </a:r>
            <a:r>
              <a:rPr kumimoji="0" lang="en-US" altLang="zh-CN" sz="28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r>
              <a:rPr kumimoji="0" lang="zh-CN" altLang="en-US" sz="28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，灯灭即为</a:t>
            </a:r>
            <a:r>
              <a:rPr kumimoji="0" lang="en-US" altLang="zh-CN" sz="28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</a:t>
            </a:r>
            <a:endParaRPr kumimoji="0" lang="zh-CN" altLang="en-US" sz="2800" b="0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endParaRPr lang="zh-CN" altLang="en-US" dirty="0"/>
          </a:p>
        </p:txBody>
      </p:sp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80A277A1-E20C-49CA-9A85-0F76FA8D8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26434"/>
              </p:ext>
            </p:extLst>
          </p:nvPr>
        </p:nvGraphicFramePr>
        <p:xfrm>
          <a:off x="3816150" y="2086435"/>
          <a:ext cx="7208252" cy="2580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2063">
                  <a:extLst>
                    <a:ext uri="{9D8B030D-6E8A-4147-A177-3AD203B41FA5}">
                      <a16:colId xmlns:a16="http://schemas.microsoft.com/office/drawing/2014/main" val="168417339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102037290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71195548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36113449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东西方向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7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持续时间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3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381464"/>
                  </a:ext>
                </a:extLst>
              </a:tr>
            </a:tbl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45B932E-A8F1-4E49-B3F8-5A25DFFF150E}"/>
              </a:ext>
            </a:extLst>
          </p:cNvPr>
          <p:cNvCxnSpPr/>
          <p:nvPr/>
        </p:nvCxnSpPr>
        <p:spPr>
          <a:xfrm>
            <a:off x="11254336" y="4556250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B180B9B-F6DA-4141-95BA-ACA119CA93F6}"/>
              </a:ext>
            </a:extLst>
          </p:cNvPr>
          <p:cNvCxnSpPr/>
          <p:nvPr/>
        </p:nvCxnSpPr>
        <p:spPr>
          <a:xfrm flipV="1">
            <a:off x="12207237" y="3381968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72BC5E1-79ED-4541-B563-97A26EC6C4DB}"/>
              </a:ext>
            </a:extLst>
          </p:cNvPr>
          <p:cNvCxnSpPr/>
          <p:nvPr/>
        </p:nvCxnSpPr>
        <p:spPr>
          <a:xfrm flipH="1">
            <a:off x="11321713" y="3381968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ľî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8BB2132-A7B8-4274-8893-7EFBAE52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24" y="175462"/>
            <a:ext cx="5419185" cy="895350"/>
          </a:xfrm>
        </p:spPr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7C09B77-DF8D-454E-B535-791A93CEA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823" y="1070812"/>
            <a:ext cx="5419185" cy="101562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灯亮即为</a:t>
            </a:r>
            <a:r>
              <a:rPr kumimoji="0" lang="en-US" altLang="zh-CN" sz="28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r>
              <a:rPr kumimoji="0" lang="zh-CN" altLang="en-US" sz="28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，灯灭即为</a:t>
            </a:r>
            <a:r>
              <a:rPr kumimoji="0" lang="en-US" altLang="zh-CN" sz="28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</a:t>
            </a:r>
            <a:endParaRPr kumimoji="0" lang="zh-CN" altLang="en-US" sz="2800" b="0" i="0" u="none" strike="noStrike" kern="1200" cap="none" spc="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endParaRPr lang="zh-CN" altLang="en-US" dirty="0"/>
          </a:p>
        </p:txBody>
      </p:sp>
      <p:graphicFrame>
        <p:nvGraphicFramePr>
          <p:cNvPr id="8" name="表格 6">
            <a:extLst>
              <a:ext uri="{FF2B5EF4-FFF2-40B4-BE49-F238E27FC236}">
                <a16:creationId xmlns:a16="http://schemas.microsoft.com/office/drawing/2014/main" id="{CF7F7AAE-29C8-4ADB-B6C4-9425E5E8B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429536"/>
              </p:ext>
            </p:extLst>
          </p:nvPr>
        </p:nvGraphicFramePr>
        <p:xfrm>
          <a:off x="3623646" y="2086435"/>
          <a:ext cx="7208252" cy="2585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2063">
                  <a:extLst>
                    <a:ext uri="{9D8B030D-6E8A-4147-A177-3AD203B41FA5}">
                      <a16:colId xmlns:a16="http://schemas.microsoft.com/office/drawing/2014/main" val="168417339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102037290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71195548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36113449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南北方向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7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持续时间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381464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10EC42-E144-48B8-9A7D-97578AFB2D87}"/>
              </a:ext>
            </a:extLst>
          </p:cNvPr>
          <p:cNvCxnSpPr/>
          <p:nvPr/>
        </p:nvCxnSpPr>
        <p:spPr>
          <a:xfrm>
            <a:off x="11061832" y="4556250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6F00AB0-E1B3-47E6-8FEF-EACD47CDCE7D}"/>
              </a:ext>
            </a:extLst>
          </p:cNvPr>
          <p:cNvCxnSpPr/>
          <p:nvPr/>
        </p:nvCxnSpPr>
        <p:spPr>
          <a:xfrm flipV="1">
            <a:off x="12014733" y="3381968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05C047C-58D0-4360-983A-64AE4924ABED}"/>
              </a:ext>
            </a:extLst>
          </p:cNvPr>
          <p:cNvCxnSpPr/>
          <p:nvPr/>
        </p:nvCxnSpPr>
        <p:spPr>
          <a:xfrm flipH="1">
            <a:off x="11129209" y="3381968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4676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1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9B0164AF-4246-4CD6-8CA3-F0317927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东西方向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8FA348-A0F6-414D-A1CC-C2CA5BF85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533764"/>
            <a:ext cx="9437426" cy="493819"/>
          </a:xfrm>
          <a:prstGeom prst="rect">
            <a:avLst/>
          </a:prstGeom>
        </p:spPr>
      </p:pic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40F7E565-BD0E-4529-9519-BC37596B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18112"/>
              </p:ext>
            </p:extLst>
          </p:nvPr>
        </p:nvGraphicFramePr>
        <p:xfrm>
          <a:off x="747746" y="2838200"/>
          <a:ext cx="1802064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3907236277"/>
                    </a:ext>
                  </a:extLst>
                </a:gridCol>
              </a:tblGrid>
              <a:tr h="2284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2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746269"/>
                  </a:ext>
                </a:extLst>
              </a:tr>
            </a:tbl>
          </a:graphicData>
        </a:graphic>
      </p:graphicFrame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FCA48B22-2708-42D6-A289-2E020CDD0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711948"/>
              </p:ext>
            </p:extLst>
          </p:nvPr>
        </p:nvGraphicFramePr>
        <p:xfrm>
          <a:off x="4696566" y="2838200"/>
          <a:ext cx="1802064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1221925438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97049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69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5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7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9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28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489923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94C03795-535C-4E2B-A382-5F4C9E320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822643"/>
              </p:ext>
            </p:extLst>
          </p:nvPr>
        </p:nvGraphicFramePr>
        <p:xfrm>
          <a:off x="8433352" y="2838200"/>
          <a:ext cx="1802064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477687337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802315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63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25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7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13011"/>
                  </a:ext>
                </a:extLst>
              </a:tr>
            </a:tbl>
          </a:graphicData>
        </a:graphic>
      </p:graphicFrame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02C3449-D1AC-441E-9D1F-BAE054F9E8DD}"/>
              </a:ext>
            </a:extLst>
          </p:cNvPr>
          <p:cNvCxnSpPr/>
          <p:nvPr/>
        </p:nvCxnSpPr>
        <p:spPr>
          <a:xfrm>
            <a:off x="6528362" y="4928134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9622334-1D41-4B16-B557-939FADA0FA26}"/>
              </a:ext>
            </a:extLst>
          </p:cNvPr>
          <p:cNvCxnSpPr/>
          <p:nvPr/>
        </p:nvCxnSpPr>
        <p:spPr>
          <a:xfrm flipV="1">
            <a:off x="7481263" y="3753852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C113440-1F28-480C-91EA-294C7040D9D1}"/>
              </a:ext>
            </a:extLst>
          </p:cNvPr>
          <p:cNvCxnSpPr/>
          <p:nvPr/>
        </p:nvCxnSpPr>
        <p:spPr>
          <a:xfrm flipH="1">
            <a:off x="6595739" y="3753852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688A14B-894A-4A9B-9F23-D89436AE0A16}"/>
              </a:ext>
            </a:extLst>
          </p:cNvPr>
          <p:cNvCxnSpPr/>
          <p:nvPr/>
        </p:nvCxnSpPr>
        <p:spPr>
          <a:xfrm>
            <a:off x="10270154" y="4928134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3D268F6-B00B-4CCB-B3DD-17B3F8C0553E}"/>
              </a:ext>
            </a:extLst>
          </p:cNvPr>
          <p:cNvCxnSpPr/>
          <p:nvPr/>
        </p:nvCxnSpPr>
        <p:spPr>
          <a:xfrm flipV="1">
            <a:off x="11223055" y="3753852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A9DF7D7-33D6-46CA-95A0-9AE50606F922}"/>
              </a:ext>
            </a:extLst>
          </p:cNvPr>
          <p:cNvCxnSpPr/>
          <p:nvPr/>
        </p:nvCxnSpPr>
        <p:spPr>
          <a:xfrm flipH="1">
            <a:off x="10337531" y="3753852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8997456-7E7C-414A-AA45-503F49F25348}"/>
              </a:ext>
            </a:extLst>
          </p:cNvPr>
          <p:cNvCxnSpPr/>
          <p:nvPr/>
        </p:nvCxnSpPr>
        <p:spPr>
          <a:xfrm>
            <a:off x="2597215" y="4928134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8CB0F7C-7E34-423D-9885-B021DEA564AF}"/>
              </a:ext>
            </a:extLst>
          </p:cNvPr>
          <p:cNvCxnSpPr/>
          <p:nvPr/>
        </p:nvCxnSpPr>
        <p:spPr>
          <a:xfrm flipV="1">
            <a:off x="3550116" y="3753852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777A4C08-8D8F-4B0A-8DB4-A8DCFB6E93CB}"/>
              </a:ext>
            </a:extLst>
          </p:cNvPr>
          <p:cNvCxnSpPr/>
          <p:nvPr/>
        </p:nvCxnSpPr>
        <p:spPr>
          <a:xfrm flipH="1">
            <a:off x="2664592" y="3753852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868327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1í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ṧḷîḑè">
            <a:extLst>
              <a:ext uri="{FF2B5EF4-FFF2-40B4-BE49-F238E27FC236}">
                <a16:creationId xmlns:a16="http://schemas.microsoft.com/office/drawing/2014/main" id="{5565BD0C-5EF4-46F2-9379-3588FCEE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302" y="-63925"/>
            <a:ext cx="10850563" cy="1028699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îś1iḓê">
            <a:extLst>
              <a:ext uri="{FF2B5EF4-FFF2-40B4-BE49-F238E27FC236}">
                <a16:creationId xmlns:a16="http://schemas.microsoft.com/office/drawing/2014/main" id="{1FA7FB13-FF89-4B96-814E-1AD88C47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CAD4049A-A338-40B8-88E5-665075E3D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053408"/>
              </p:ext>
            </p:extLst>
          </p:nvPr>
        </p:nvGraphicFramePr>
        <p:xfrm>
          <a:off x="736369" y="1334469"/>
          <a:ext cx="1802064" cy="221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3907236277"/>
                    </a:ext>
                  </a:extLst>
                </a:gridCol>
              </a:tblGrid>
              <a:tr h="2284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2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746269"/>
                  </a:ext>
                </a:extLst>
              </a:tr>
            </a:tbl>
          </a:graphicData>
        </a:graphic>
      </p:graphicFrame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5BA0163-0C33-43EA-ACA0-85FCB93D7DF3}"/>
              </a:ext>
            </a:extLst>
          </p:cNvPr>
          <p:cNvCxnSpPr/>
          <p:nvPr/>
        </p:nvCxnSpPr>
        <p:spPr>
          <a:xfrm>
            <a:off x="2566589" y="3472529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941B8FB-C5B4-47AE-B86A-34C827D4E5C1}"/>
              </a:ext>
            </a:extLst>
          </p:cNvPr>
          <p:cNvCxnSpPr/>
          <p:nvPr/>
        </p:nvCxnSpPr>
        <p:spPr>
          <a:xfrm flipV="1">
            <a:off x="3519490" y="2298247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3F09B00-B883-478C-8D70-562BB6E05B93}"/>
              </a:ext>
            </a:extLst>
          </p:cNvPr>
          <p:cNvCxnSpPr/>
          <p:nvPr/>
        </p:nvCxnSpPr>
        <p:spPr>
          <a:xfrm flipH="1">
            <a:off x="2633966" y="2298247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1BDCB673-B66D-473B-AB46-37B0DC500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106685"/>
              </p:ext>
            </p:extLst>
          </p:nvPr>
        </p:nvGraphicFramePr>
        <p:xfrm>
          <a:off x="671513" y="4709560"/>
          <a:ext cx="1802064" cy="14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3907236277"/>
                    </a:ext>
                  </a:extLst>
                </a:gridCol>
              </a:tblGrid>
              <a:tr h="2284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17468"/>
                  </a:ext>
                </a:extLst>
              </a:tr>
            </a:tbl>
          </a:graphicData>
        </a:graphic>
      </p:graphicFrame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D2CBCE3-F4CD-4328-88D0-206021CA7669}"/>
              </a:ext>
            </a:extLst>
          </p:cNvPr>
          <p:cNvCxnSpPr/>
          <p:nvPr/>
        </p:nvCxnSpPr>
        <p:spPr>
          <a:xfrm>
            <a:off x="2589614" y="5990256"/>
            <a:ext cx="5293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68FC7AB-689A-4707-836A-CB243BE2D1B5}"/>
              </a:ext>
            </a:extLst>
          </p:cNvPr>
          <p:cNvCxnSpPr>
            <a:cxnSpLocks/>
          </p:cNvCxnSpPr>
          <p:nvPr/>
        </p:nvCxnSpPr>
        <p:spPr>
          <a:xfrm flipV="1">
            <a:off x="3119004" y="5720748"/>
            <a:ext cx="0" cy="2695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A9791C0-EF97-45F8-821F-80DD4E09B4D4}"/>
              </a:ext>
            </a:extLst>
          </p:cNvPr>
          <p:cNvCxnSpPr/>
          <p:nvPr/>
        </p:nvCxnSpPr>
        <p:spPr>
          <a:xfrm flipH="1">
            <a:off x="2753244" y="5720748"/>
            <a:ext cx="3657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F145417A-894B-4BB3-B82F-43DC2283582F}"/>
              </a:ext>
            </a:extLst>
          </p:cNvPr>
          <p:cNvSpPr/>
          <p:nvPr/>
        </p:nvSpPr>
        <p:spPr>
          <a:xfrm>
            <a:off x="5120406" y="1181616"/>
            <a:ext cx="3194284" cy="16734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循环时长为</a:t>
            </a:r>
            <a:r>
              <a:rPr lang="en-US" altLang="zh-CN" dirty="0">
                <a:solidFill>
                  <a:schemeClr val="tx1"/>
                </a:solidFill>
              </a:rPr>
              <a:t>14s,</a:t>
            </a:r>
            <a:r>
              <a:rPr lang="zh-CN" altLang="en-US" dirty="0">
                <a:solidFill>
                  <a:schemeClr val="tx1"/>
                </a:solidFill>
              </a:rPr>
              <a:t>故只需要</a:t>
            </a:r>
            <a:r>
              <a:rPr lang="en-US" altLang="zh-CN" dirty="0">
                <a:solidFill>
                  <a:schemeClr val="tx1"/>
                </a:solidFill>
              </a:rPr>
              <a:t>14</a:t>
            </a:r>
            <a:r>
              <a:rPr lang="zh-CN" altLang="en-US" dirty="0">
                <a:solidFill>
                  <a:schemeClr val="tx1"/>
                </a:solidFill>
              </a:rPr>
              <a:t>个状态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选前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个状态为低电平（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），后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个状态为高电平（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C6503AA2-84F8-4FED-8D99-8C566DE46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201668"/>
              </p:ext>
            </p:extLst>
          </p:nvPr>
        </p:nvGraphicFramePr>
        <p:xfrm>
          <a:off x="4173809" y="964774"/>
          <a:ext cx="909207" cy="569583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405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</a:tbl>
          </a:graphicData>
        </a:graphic>
      </p:graphicFrame>
      <p:sp>
        <p:nvSpPr>
          <p:cNvPr id="44" name="箭头: 下 43">
            <a:extLst>
              <a:ext uri="{FF2B5EF4-FFF2-40B4-BE49-F238E27FC236}">
                <a16:creationId xmlns:a16="http://schemas.microsoft.com/office/drawing/2014/main" id="{C9690C34-1BCA-46A9-B344-8FCF4D35C1D2}"/>
              </a:ext>
            </a:extLst>
          </p:cNvPr>
          <p:cNvSpPr/>
          <p:nvPr/>
        </p:nvSpPr>
        <p:spPr>
          <a:xfrm>
            <a:off x="1351089" y="3722260"/>
            <a:ext cx="442912" cy="907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815B9A0D-844F-4D3A-9AE2-172DE466AE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0" t="14360" r="15905" b="30126"/>
          <a:stretch/>
        </p:blipFill>
        <p:spPr>
          <a:xfrm>
            <a:off x="8420256" y="1099773"/>
            <a:ext cx="3343387" cy="2258886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6C1CA3C-FF41-4AEE-9985-301A9523C0EC}"/>
              </a:ext>
            </a:extLst>
          </p:cNvPr>
          <p:cNvSpPr txBox="1"/>
          <p:nvPr/>
        </p:nvSpPr>
        <p:spPr>
          <a:xfrm>
            <a:off x="5788877" y="5259430"/>
            <a:ext cx="469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74163</a:t>
            </a:r>
            <a:r>
              <a:rPr lang="zh-CN" altLang="en-US" dirty="0"/>
              <a:t>芯片，</a:t>
            </a:r>
            <a:r>
              <a:rPr lang="en-US" altLang="zh-CN" dirty="0"/>
              <a:t>14s</a:t>
            </a:r>
            <a:r>
              <a:rPr lang="zh-CN" altLang="en-US" dirty="0"/>
              <a:t>之后从</a:t>
            </a:r>
            <a:r>
              <a:rPr lang="en-US" altLang="zh-CN" dirty="0"/>
              <a:t>1101</a:t>
            </a:r>
            <a:r>
              <a:rPr lang="zh-CN" altLang="en-US" dirty="0"/>
              <a:t>重新置数回</a:t>
            </a:r>
            <a:r>
              <a:rPr lang="en-US" altLang="zh-CN" dirty="0"/>
              <a:t>0000</a:t>
            </a:r>
          </a:p>
          <a:p>
            <a:r>
              <a:rPr lang="zh-CN" altLang="en-US" dirty="0"/>
              <a:t>则置数端的输入为</a:t>
            </a:r>
            <a:r>
              <a:rPr lang="en-US" altLang="zh-CN" b="1" dirty="0"/>
              <a:t>LOAD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=Q3Q2Q0</a:t>
            </a:r>
            <a:endParaRPr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F0210B7-DA93-40AB-9F4E-80C6FF3BF918}"/>
              </a:ext>
            </a:extLst>
          </p:cNvPr>
          <p:cNvSpPr txBox="1"/>
          <p:nvPr/>
        </p:nvSpPr>
        <p:spPr>
          <a:xfrm>
            <a:off x="5788878" y="3820189"/>
            <a:ext cx="451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卡诺图化简</a:t>
            </a:r>
            <a:endParaRPr lang="en-US" altLang="zh-CN" dirty="0"/>
          </a:p>
          <a:p>
            <a:r>
              <a:rPr lang="zh-CN" altLang="en-US" dirty="0"/>
              <a:t>得到的循环逻辑函数为</a:t>
            </a:r>
            <a:endParaRPr lang="en-US" altLang="zh-CN" dirty="0"/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  Q3'Q2Q1Q0+Q3Q1'+Q3Q2'</a:t>
            </a:r>
            <a:endParaRPr lang="zh-CN" altLang="en-US" b="1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177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E25503C-961E-44F6-A156-54DFAB8E9D03}"/>
              </a:ext>
            </a:extLst>
          </p:cNvPr>
          <p:cNvSpPr txBox="1"/>
          <p:nvPr/>
        </p:nvSpPr>
        <p:spPr>
          <a:xfrm>
            <a:off x="256085" y="575107"/>
            <a:ext cx="2065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不考虑延时</a:t>
            </a:r>
            <a:endParaRPr lang="en-US" altLang="zh-CN" sz="2800" dirty="0"/>
          </a:p>
          <a:p>
            <a:r>
              <a:rPr lang="zh-CN" altLang="en-US" sz="2800" dirty="0"/>
              <a:t>东西红灯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51C136C-687A-4361-B715-6525ABE2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149515"/>
              </p:ext>
            </p:extLst>
          </p:nvPr>
        </p:nvGraphicFramePr>
        <p:xfrm>
          <a:off x="2321370" y="660481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79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D0028EB-36CF-4FBA-B2B7-BA4DF5ADBBC3}"/>
              </a:ext>
            </a:extLst>
          </p:cNvPr>
          <p:cNvSpPr txBox="1"/>
          <p:nvPr/>
        </p:nvSpPr>
        <p:spPr>
          <a:xfrm>
            <a:off x="5455814" y="1104429"/>
            <a:ext cx="6094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Q3Q2'+Q3Q1'+Q3Q0'+Q2'Q1'Q0'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7E158FD-AC6B-4B4A-8114-82B09D200DA7}"/>
              </a:ext>
            </a:extLst>
          </p:cNvPr>
          <p:cNvCxnSpPr>
            <a:cxnSpLocks/>
          </p:cNvCxnSpPr>
          <p:nvPr/>
        </p:nvCxnSpPr>
        <p:spPr>
          <a:xfrm>
            <a:off x="3404969" y="6507008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1D61740-A59A-4F66-92AD-1462070FE014}"/>
              </a:ext>
            </a:extLst>
          </p:cNvPr>
          <p:cNvCxnSpPr>
            <a:cxnSpLocks/>
          </p:cNvCxnSpPr>
          <p:nvPr/>
        </p:nvCxnSpPr>
        <p:spPr>
          <a:xfrm flipV="1">
            <a:off x="4242096" y="1221439"/>
            <a:ext cx="0" cy="5278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915CA93-0E39-4620-833F-53A013522063}"/>
              </a:ext>
            </a:extLst>
          </p:cNvPr>
          <p:cNvCxnSpPr>
            <a:cxnSpLocks/>
          </p:cNvCxnSpPr>
          <p:nvPr/>
        </p:nvCxnSpPr>
        <p:spPr>
          <a:xfrm flipH="1">
            <a:off x="3404970" y="1221438"/>
            <a:ext cx="8371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7CCACCC-734A-4381-B085-EBCFFDEF3F9D}"/>
              </a:ext>
            </a:extLst>
          </p:cNvPr>
          <p:cNvSpPr txBox="1"/>
          <p:nvPr/>
        </p:nvSpPr>
        <p:spPr>
          <a:xfrm>
            <a:off x="5542220" y="2222641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3D88AF-6C9A-488E-AFAE-EBBAFE2E0239}"/>
              </a:ext>
            </a:extLst>
          </p:cNvPr>
          <p:cNvSpPr txBox="1"/>
          <p:nvPr/>
        </p:nvSpPr>
        <p:spPr>
          <a:xfrm>
            <a:off x="5638472" y="3429000"/>
            <a:ext cx="5912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在循环内是从</a:t>
            </a:r>
            <a:r>
              <a:rPr lang="en-US" altLang="zh-CN" sz="2800" dirty="0"/>
              <a:t>0001</a:t>
            </a:r>
            <a:r>
              <a:rPr lang="zh-CN" altLang="en-US" sz="2800" dirty="0"/>
              <a:t>开始计数，则输入端就设置成</a:t>
            </a:r>
            <a:r>
              <a:rPr lang="en-US" altLang="zh-CN" sz="2800" dirty="0"/>
              <a:t>0001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997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AE8D2B-8AFA-4E22-9BE3-6F152D2A6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4893" r="1927" b="4468"/>
          <a:stretch/>
        </p:blipFill>
        <p:spPr>
          <a:xfrm>
            <a:off x="1108049" y="1237703"/>
            <a:ext cx="8228107" cy="33434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3EE869-641E-447B-9C49-06772D6DD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1" y="4581188"/>
            <a:ext cx="8865080" cy="1652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704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E9EAAC1-D480-46A3-A3E4-3CD5FCE92D9D}"/>
              </a:ext>
            </a:extLst>
          </p:cNvPr>
          <p:cNvSpPr txBox="1"/>
          <p:nvPr/>
        </p:nvSpPr>
        <p:spPr>
          <a:xfrm>
            <a:off x="406676" y="488509"/>
            <a:ext cx="1793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东西绿灯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42C9D4D-A5FC-4704-ADD9-E3E0867DC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77511"/>
              </p:ext>
            </p:extLst>
          </p:nvPr>
        </p:nvGraphicFramePr>
        <p:xfrm>
          <a:off x="2199986" y="761607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79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D241370-B60A-445A-A482-D866681ADECF}"/>
              </a:ext>
            </a:extLst>
          </p:cNvPr>
          <p:cNvCxnSpPr>
            <a:cxnSpLocks/>
          </p:cNvCxnSpPr>
          <p:nvPr/>
        </p:nvCxnSpPr>
        <p:spPr>
          <a:xfrm>
            <a:off x="3283585" y="6608134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EEF636C-7C58-4398-BC99-EABBA125C326}"/>
              </a:ext>
            </a:extLst>
          </p:cNvPr>
          <p:cNvCxnSpPr>
            <a:cxnSpLocks/>
          </p:cNvCxnSpPr>
          <p:nvPr/>
        </p:nvCxnSpPr>
        <p:spPr>
          <a:xfrm flipV="1">
            <a:off x="4120712" y="1322564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165CDDB-0AD7-46B2-A867-3DE6A0E2FC93}"/>
              </a:ext>
            </a:extLst>
          </p:cNvPr>
          <p:cNvCxnSpPr>
            <a:cxnSpLocks/>
          </p:cNvCxnSpPr>
          <p:nvPr/>
        </p:nvCxnSpPr>
        <p:spPr>
          <a:xfrm flipH="1">
            <a:off x="3283585" y="1322564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7907283-C625-41BB-A8E8-51CD3A2B47E7}"/>
              </a:ext>
            </a:extLst>
          </p:cNvPr>
          <p:cNvSpPr txBox="1"/>
          <p:nvPr/>
        </p:nvSpPr>
        <p:spPr>
          <a:xfrm>
            <a:off x="4566460" y="1139926"/>
            <a:ext cx="9293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Z</a:t>
            </a:r>
            <a:r>
              <a:rPr lang="zh-CN" altLang="en-US" sz="3600" b="1" dirty="0"/>
              <a:t>（</a:t>
            </a:r>
            <a:r>
              <a:rPr lang="en-US" altLang="zh-CN" sz="3600" b="1" dirty="0"/>
              <a:t>green</a:t>
            </a:r>
            <a:r>
              <a:rPr lang="zh-CN" altLang="en-US" sz="3600" b="1" dirty="0"/>
              <a:t>）</a:t>
            </a:r>
            <a:r>
              <a:rPr lang="en-US" altLang="zh-CN" sz="3600" b="1" dirty="0"/>
              <a:t>=  Q3Q2'+Q3Q1'+Q3Q0'+Q2'Q1'Q0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8E372-4952-4C50-B399-6BAC1D3AE786}"/>
              </a:ext>
            </a:extLst>
          </p:cNvPr>
          <p:cNvSpPr txBox="1"/>
          <p:nvPr/>
        </p:nvSpPr>
        <p:spPr>
          <a:xfrm>
            <a:off x="4566460" y="268547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green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28040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  <p:tag name="ISLIDE.TEMPLATE" val="#4776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20;#186256;#186220;#186256;#186263;#186176;#186235;"/>
  <p:tag name="ISLIDE.TEMPLAT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heme/theme1.xml><?xml version="1.0" encoding="utf-8"?>
<a:theme xmlns:a="http://schemas.openxmlformats.org/drawingml/2006/main" name="主题5">
  <a:themeElements>
    <a:clrScheme name="四月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478"/>
      </a:accent1>
      <a:accent2>
        <a:srgbClr val="F08300"/>
      </a:accent2>
      <a:accent3>
        <a:srgbClr val="5063F8"/>
      </a:accent3>
      <a:accent4>
        <a:srgbClr val="AFBBCF"/>
      </a:accent4>
      <a:accent5>
        <a:srgbClr val="343D74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菠萝煮茶</Template>
  <TotalTime>23</TotalTime>
  <Words>638</Words>
  <Application>Microsoft Office PowerPoint</Application>
  <PresentationFormat>宽屏</PresentationFormat>
  <Paragraphs>251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Microsoft YaHei</vt:lpstr>
      <vt:lpstr>Arial</vt:lpstr>
      <vt:lpstr>Calibri</vt:lpstr>
      <vt:lpstr>Eras Bold ITC</vt:lpstr>
      <vt:lpstr>主题5</vt:lpstr>
      <vt:lpstr>think-cell Slide</vt:lpstr>
      <vt:lpstr>第四题（交通控制灯） </vt:lpstr>
      <vt:lpstr>PowerPoint 演示文稿</vt:lpstr>
      <vt:lpstr>设计思路</vt:lpstr>
      <vt:lpstr>设计思路</vt:lpstr>
      <vt:lpstr>东西方向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菠萝煮茶</dc:creator>
  <cp:lastModifiedBy>Riki Allan</cp:lastModifiedBy>
  <cp:revision>9</cp:revision>
  <cp:lastPrinted>2020-09-09T16:00:00Z</cp:lastPrinted>
  <dcterms:created xsi:type="dcterms:W3CDTF">2020-09-09T16:00:00Z</dcterms:created>
  <dcterms:modified xsi:type="dcterms:W3CDTF">2024-12-23T15:50:30Z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Slide.TEMPLATE">
    <vt:lpwstr>ae1d0774-2377-4227-bc40-ee4b41b4477b</vt:lpwstr>
  </property>
</Properties>
</file>